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1.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2.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60" r:id="rId4"/>
    <p:sldId id="259" r:id="rId5"/>
    <p:sldId id="257" r:id="rId6"/>
    <p:sldId id="261" r:id="rId7"/>
    <p:sldId id="256" r:id="rId8"/>
    <p:sldId id="265" r:id="rId9"/>
    <p:sldId id="264" r:id="rId10"/>
    <p:sldId id="262" r:id="rId11"/>
    <p:sldId id="266" r:id="rId12"/>
    <p:sldId id="267" r:id="rId13"/>
    <p:sldId id="270" r:id="rId14"/>
    <p:sldId id="268"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59" d="100"/>
          <a:sy n="159" d="100"/>
        </p:scale>
        <p:origin x="15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Goldberg" userId="9323c874f09642cf" providerId="LiveId" clId="{DAA40A1D-2C9B-447D-B044-72D89228EC82}"/>
    <pc:docChg chg="undo redo custSel addSld delSld modSld sldOrd modMainMaster">
      <pc:chgData name="Stephen Goldberg" userId="9323c874f09642cf" providerId="LiveId" clId="{DAA40A1D-2C9B-447D-B044-72D89228EC82}" dt="2022-10-01T22:48:23.346" v="3622" actId="20577"/>
      <pc:docMkLst>
        <pc:docMk/>
      </pc:docMkLst>
      <pc:sldChg chg="addSp delSp modSp mod modClrScheme chgLayout">
        <pc:chgData name="Stephen Goldberg" userId="9323c874f09642cf" providerId="LiveId" clId="{DAA40A1D-2C9B-447D-B044-72D89228EC82}" dt="2022-09-13T16:09:58.469" v="38" actId="700"/>
        <pc:sldMkLst>
          <pc:docMk/>
          <pc:sldMk cId="2346345122" sldId="256"/>
        </pc:sldMkLst>
        <pc:spChg chg="mod">
          <ac:chgData name="Stephen Goldberg" userId="9323c874f09642cf" providerId="LiveId" clId="{DAA40A1D-2C9B-447D-B044-72D89228EC82}" dt="2022-09-13T16:05:26.599" v="16" actId="1076"/>
          <ac:spMkLst>
            <pc:docMk/>
            <pc:sldMk cId="2346345122" sldId="256"/>
            <ac:spMk id="12" creationId="{C6442A6C-4CD2-7C83-A4E4-E5C6188DC012}"/>
          </ac:spMkLst>
        </pc:spChg>
        <pc:spChg chg="add del mod ord">
          <ac:chgData name="Stephen Goldberg" userId="9323c874f09642cf" providerId="LiveId" clId="{DAA40A1D-2C9B-447D-B044-72D89228EC82}" dt="2022-09-13T16:09:58.469" v="38" actId="700"/>
          <ac:spMkLst>
            <pc:docMk/>
            <pc:sldMk cId="2346345122" sldId="256"/>
            <ac:spMk id="32" creationId="{62852621-5BDC-D95B-6E9B-997C319AF2D2}"/>
          </ac:spMkLst>
        </pc:spChg>
        <pc:spChg chg="add del mod ord">
          <ac:chgData name="Stephen Goldberg" userId="9323c874f09642cf" providerId="LiveId" clId="{DAA40A1D-2C9B-447D-B044-72D89228EC82}" dt="2022-09-13T16:09:58.469" v="38" actId="700"/>
          <ac:spMkLst>
            <pc:docMk/>
            <pc:sldMk cId="2346345122" sldId="256"/>
            <ac:spMk id="33" creationId="{6E27D63F-013F-7752-B848-A87F695A2B07}"/>
          </ac:spMkLst>
        </pc:spChg>
        <pc:spChg chg="add del mod ord">
          <ac:chgData name="Stephen Goldberg" userId="9323c874f09642cf" providerId="LiveId" clId="{DAA40A1D-2C9B-447D-B044-72D89228EC82}" dt="2022-09-13T16:09:58.469" v="38" actId="700"/>
          <ac:spMkLst>
            <pc:docMk/>
            <pc:sldMk cId="2346345122" sldId="256"/>
            <ac:spMk id="34" creationId="{CCBD4AD2-FE0E-1225-CD4A-24286F2E7199}"/>
          </ac:spMkLst>
        </pc:spChg>
        <pc:graphicFrameChg chg="mod">
          <ac:chgData name="Stephen Goldberg" userId="9323c874f09642cf" providerId="LiveId" clId="{DAA40A1D-2C9B-447D-B044-72D89228EC82}" dt="2022-09-13T16:06:51.115" v="26"/>
          <ac:graphicFrameMkLst>
            <pc:docMk/>
            <pc:sldMk cId="2346345122" sldId="256"/>
            <ac:graphicFrameMk id="6" creationId="{9FA9EFAF-82B1-8AD7-EA50-CF4CB530115A}"/>
          </ac:graphicFrameMkLst>
        </pc:graphicFrameChg>
        <pc:inkChg chg="add del">
          <ac:chgData name="Stephen Goldberg" userId="9323c874f09642cf" providerId="LiveId" clId="{DAA40A1D-2C9B-447D-B044-72D89228EC82}" dt="2022-09-13T16:03:12.481" v="3" actId="9405"/>
          <ac:inkMkLst>
            <pc:docMk/>
            <pc:sldMk cId="2346345122" sldId="256"/>
            <ac:inkMk id="13" creationId="{6466CC12-D183-296F-65B0-0D364C37974D}"/>
          </ac:inkMkLst>
        </pc:inkChg>
        <pc:inkChg chg="add del">
          <ac:chgData name="Stephen Goldberg" userId="9323c874f09642cf" providerId="LiveId" clId="{DAA40A1D-2C9B-447D-B044-72D89228EC82}" dt="2022-09-13T16:03:33.857" v="9" actId="9405"/>
          <ac:inkMkLst>
            <pc:docMk/>
            <pc:sldMk cId="2346345122" sldId="256"/>
            <ac:inkMk id="14" creationId="{0E6EC5D0-D0A8-B9B6-9EA3-0847B1EF06E1}"/>
          </ac:inkMkLst>
        </pc:inkChg>
        <pc:inkChg chg="add del">
          <ac:chgData name="Stephen Goldberg" userId="9323c874f09642cf" providerId="LiveId" clId="{DAA40A1D-2C9B-447D-B044-72D89228EC82}" dt="2022-09-13T16:03:33.204" v="8" actId="9405"/>
          <ac:inkMkLst>
            <pc:docMk/>
            <pc:sldMk cId="2346345122" sldId="256"/>
            <ac:inkMk id="15" creationId="{433F85FA-27B8-2ECC-4121-A3F0C3723D36}"/>
          </ac:inkMkLst>
        </pc:inkChg>
        <pc:inkChg chg="add del">
          <ac:chgData name="Stephen Goldberg" userId="9323c874f09642cf" providerId="LiveId" clId="{DAA40A1D-2C9B-447D-B044-72D89228EC82}" dt="2022-09-13T16:03:32.466" v="7" actId="9405"/>
          <ac:inkMkLst>
            <pc:docMk/>
            <pc:sldMk cId="2346345122" sldId="256"/>
            <ac:inkMk id="16" creationId="{DA8FF1C1-2453-1013-C38D-B2112053D315}"/>
          </ac:inkMkLst>
        </pc:inkChg>
        <pc:cxnChg chg="add mod">
          <ac:chgData name="Stephen Goldberg" userId="9323c874f09642cf" providerId="LiveId" clId="{DAA40A1D-2C9B-447D-B044-72D89228EC82}" dt="2022-09-13T16:08:28.711" v="31" actId="692"/>
          <ac:cxnSpMkLst>
            <pc:docMk/>
            <pc:sldMk cId="2346345122" sldId="256"/>
            <ac:cxnSpMk id="18" creationId="{4FA7BCE4-37A7-391E-5EE7-DBAAA93B1C7F}"/>
          </ac:cxnSpMkLst>
        </pc:cxnChg>
        <pc:cxnChg chg="add mod">
          <ac:chgData name="Stephen Goldberg" userId="9323c874f09642cf" providerId="LiveId" clId="{DAA40A1D-2C9B-447D-B044-72D89228EC82}" dt="2022-09-13T16:08:23.561" v="29" actId="692"/>
          <ac:cxnSpMkLst>
            <pc:docMk/>
            <pc:sldMk cId="2346345122" sldId="256"/>
            <ac:cxnSpMk id="23" creationId="{8E60DF52-B5A0-9C7C-B542-7AC84098F279}"/>
          </ac:cxnSpMkLst>
        </pc:cxnChg>
        <pc:cxnChg chg="add mod">
          <ac:chgData name="Stephen Goldberg" userId="9323c874f09642cf" providerId="LiveId" clId="{DAA40A1D-2C9B-447D-B044-72D89228EC82}" dt="2022-09-13T16:08:34.764" v="33" actId="692"/>
          <ac:cxnSpMkLst>
            <pc:docMk/>
            <pc:sldMk cId="2346345122" sldId="256"/>
            <ac:cxnSpMk id="31" creationId="{8490270D-768C-7F00-3AE0-95706DE1113A}"/>
          </ac:cxnSpMkLst>
        </pc:cxnChg>
      </pc:sldChg>
      <pc:sldChg chg="modSp mod">
        <pc:chgData name="Stephen Goldberg" userId="9323c874f09642cf" providerId="LiveId" clId="{DAA40A1D-2C9B-447D-B044-72D89228EC82}" dt="2022-09-16T02:35:06.483" v="3391" actId="1076"/>
        <pc:sldMkLst>
          <pc:docMk/>
          <pc:sldMk cId="1800157306" sldId="260"/>
        </pc:sldMkLst>
        <pc:picChg chg="mod">
          <ac:chgData name="Stephen Goldberg" userId="9323c874f09642cf" providerId="LiveId" clId="{DAA40A1D-2C9B-447D-B044-72D89228EC82}" dt="2022-09-16T02:35:06.483" v="3391" actId="1076"/>
          <ac:picMkLst>
            <pc:docMk/>
            <pc:sldMk cId="1800157306" sldId="260"/>
            <ac:picMk id="6" creationId="{ECB54F2C-1B44-4756-3EB5-005ACCDEB4EA}"/>
          </ac:picMkLst>
        </pc:picChg>
      </pc:sldChg>
      <pc:sldChg chg="addSp delSp mod ord">
        <pc:chgData name="Stephen Goldberg" userId="9323c874f09642cf" providerId="LiveId" clId="{DAA40A1D-2C9B-447D-B044-72D89228EC82}" dt="2022-09-13T16:08:54.278" v="35"/>
        <pc:sldMkLst>
          <pc:docMk/>
          <pc:sldMk cId="1351966200" sldId="261"/>
        </pc:sldMkLst>
        <pc:spChg chg="add del">
          <ac:chgData name="Stephen Goldberg" userId="9323c874f09642cf" providerId="LiveId" clId="{DAA40A1D-2C9B-447D-B044-72D89228EC82}" dt="2022-09-13T16:02:15.016" v="1" actId="11529"/>
          <ac:spMkLst>
            <pc:docMk/>
            <pc:sldMk cId="1351966200" sldId="261"/>
            <ac:spMk id="2" creationId="{14203DE4-7298-D483-CBD8-C2A88316FDC8}"/>
          </ac:spMkLst>
        </pc:spChg>
      </pc:sldChg>
      <pc:sldChg chg="addSp delSp modSp new mod setBg modClrScheme chgLayout">
        <pc:chgData name="Stephen Goldberg" userId="9323c874f09642cf" providerId="LiveId" clId="{DAA40A1D-2C9B-447D-B044-72D89228EC82}" dt="2022-09-13T19:25:43.167" v="2167" actId="12"/>
        <pc:sldMkLst>
          <pc:docMk/>
          <pc:sldMk cId="1455057247" sldId="262"/>
        </pc:sldMkLst>
        <pc:spChg chg="add mod">
          <ac:chgData name="Stephen Goldberg" userId="9323c874f09642cf" providerId="LiveId" clId="{DAA40A1D-2C9B-447D-B044-72D89228EC82}" dt="2022-09-13T17:06:44.696" v="700" actId="26606"/>
          <ac:spMkLst>
            <pc:docMk/>
            <pc:sldMk cId="1455057247" sldId="262"/>
            <ac:spMk id="2" creationId="{DBE57057-AFFF-F67E-DCB0-0E7338669DFD}"/>
          </ac:spMkLst>
        </pc:spChg>
        <pc:spChg chg="add mod">
          <ac:chgData name="Stephen Goldberg" userId="9323c874f09642cf" providerId="LiveId" clId="{DAA40A1D-2C9B-447D-B044-72D89228EC82}" dt="2022-09-13T19:25:43.167" v="2167" actId="12"/>
          <ac:spMkLst>
            <pc:docMk/>
            <pc:sldMk cId="1455057247" sldId="262"/>
            <ac:spMk id="3" creationId="{6E1EED1C-D808-083B-FE7B-FB789277AC90}"/>
          </ac:spMkLst>
        </pc:spChg>
        <pc:spChg chg="add del">
          <ac:chgData name="Stephen Goldberg" userId="9323c874f09642cf" providerId="LiveId" clId="{DAA40A1D-2C9B-447D-B044-72D89228EC82}" dt="2022-09-13T17:06:37.023" v="695" actId="26606"/>
          <ac:spMkLst>
            <pc:docMk/>
            <pc:sldMk cId="1455057247" sldId="262"/>
            <ac:spMk id="5" creationId="{CBB2B1F0-0DD6-4744-9A46-7A344FB48E40}"/>
          </ac:spMkLst>
        </pc:spChg>
        <pc:spChg chg="add del">
          <ac:chgData name="Stephen Goldberg" userId="9323c874f09642cf" providerId="LiveId" clId="{DAA40A1D-2C9B-447D-B044-72D89228EC82}" dt="2022-09-13T17:06:37.023" v="695" actId="26606"/>
          <ac:spMkLst>
            <pc:docMk/>
            <pc:sldMk cId="1455057247" sldId="262"/>
            <ac:spMk id="6" creationId="{52D502E5-F6B4-4D58-B4AE-FC466FF15EE8}"/>
          </ac:spMkLst>
        </pc:spChg>
        <pc:spChg chg="add del">
          <ac:chgData name="Stephen Goldberg" userId="9323c874f09642cf" providerId="LiveId" clId="{DAA40A1D-2C9B-447D-B044-72D89228EC82}" dt="2022-09-13T17:06:37.023" v="695" actId="26606"/>
          <ac:spMkLst>
            <pc:docMk/>
            <pc:sldMk cId="1455057247" sldId="262"/>
            <ac:spMk id="7" creationId="{9DECDBF4-02B6-4BB4-B65B-B8107AD6A9E8}"/>
          </ac:spMkLst>
        </pc:spChg>
        <pc:spChg chg="add del">
          <ac:chgData name="Stephen Goldberg" userId="9323c874f09642cf" providerId="LiveId" clId="{DAA40A1D-2C9B-447D-B044-72D89228EC82}" dt="2022-09-13T17:06:11.721" v="693" actId="26606"/>
          <ac:spMkLst>
            <pc:docMk/>
            <pc:sldMk cId="1455057247" sldId="262"/>
            <ac:spMk id="8" creationId="{907EF6B7-1338-4443-8C46-6A318D952DFD}"/>
          </ac:spMkLst>
        </pc:spChg>
        <pc:spChg chg="add del">
          <ac:chgData name="Stephen Goldberg" userId="9323c874f09642cf" providerId="LiveId" clId="{DAA40A1D-2C9B-447D-B044-72D89228EC82}" dt="2022-09-13T17:06:43.910" v="697" actId="26606"/>
          <ac:spMkLst>
            <pc:docMk/>
            <pc:sldMk cId="1455057247" sldId="262"/>
            <ac:spMk id="9" creationId="{E777E57D-6A88-4B5B-A068-2BA7FF4E8CCA}"/>
          </ac:spMkLst>
        </pc:spChg>
        <pc:spChg chg="add del">
          <ac:chgData name="Stephen Goldberg" userId="9323c874f09642cf" providerId="LiveId" clId="{DAA40A1D-2C9B-447D-B044-72D89228EC82}" dt="2022-09-13T17:06:11.721" v="693" actId="26606"/>
          <ac:spMkLst>
            <pc:docMk/>
            <pc:sldMk cId="1455057247" sldId="262"/>
            <ac:spMk id="10" creationId="{DAAE4CDD-124C-4DCF-9584-B6033B545DD5}"/>
          </ac:spMkLst>
        </pc:spChg>
        <pc:spChg chg="add del">
          <ac:chgData name="Stephen Goldberg" userId="9323c874f09642cf" providerId="LiveId" clId="{DAA40A1D-2C9B-447D-B044-72D89228EC82}" dt="2022-09-13T17:06:43.910" v="697" actId="26606"/>
          <ac:spMkLst>
            <pc:docMk/>
            <pc:sldMk cId="1455057247" sldId="262"/>
            <ac:spMk id="11" creationId="{F7117410-A2A4-4085-9ADC-46744551DBDE}"/>
          </ac:spMkLst>
        </pc:spChg>
        <pc:spChg chg="add del">
          <ac:chgData name="Stephen Goldberg" userId="9323c874f09642cf" providerId="LiveId" clId="{DAA40A1D-2C9B-447D-B044-72D89228EC82}" dt="2022-09-13T17:06:11.721" v="693" actId="26606"/>
          <ac:spMkLst>
            <pc:docMk/>
            <pc:sldMk cId="1455057247" sldId="262"/>
            <ac:spMk id="12" creationId="{081E4A58-353D-44AE-B2FC-2A74E2E400F7}"/>
          </ac:spMkLst>
        </pc:spChg>
        <pc:spChg chg="add del">
          <ac:chgData name="Stephen Goldberg" userId="9323c874f09642cf" providerId="LiveId" clId="{DAA40A1D-2C9B-447D-B044-72D89228EC82}" dt="2022-09-13T17:06:43.910" v="697" actId="26606"/>
          <ac:spMkLst>
            <pc:docMk/>
            <pc:sldMk cId="1455057247" sldId="262"/>
            <ac:spMk id="13" creationId="{99F74EB5-E547-4FB4-95F5-BCC788F3C4A0}"/>
          </ac:spMkLst>
        </pc:spChg>
        <pc:spChg chg="add">
          <ac:chgData name="Stephen Goldberg" userId="9323c874f09642cf" providerId="LiveId" clId="{DAA40A1D-2C9B-447D-B044-72D89228EC82}" dt="2022-09-13T17:06:44.696" v="700" actId="26606"/>
          <ac:spMkLst>
            <pc:docMk/>
            <pc:sldMk cId="1455057247" sldId="262"/>
            <ac:spMk id="14" creationId="{92C3387C-D24F-4737-8A37-1DC5CFF09CFA}"/>
          </ac:spMkLst>
        </pc:spChg>
        <pc:spChg chg="add del">
          <ac:chgData name="Stephen Goldberg" userId="9323c874f09642cf" providerId="LiveId" clId="{DAA40A1D-2C9B-447D-B044-72D89228EC82}" dt="2022-09-13T17:06:44.688" v="699" actId="26606"/>
          <ac:spMkLst>
            <pc:docMk/>
            <pc:sldMk cId="1455057247" sldId="262"/>
            <ac:spMk id="15" creationId="{CBB2B1F0-0DD6-4744-9A46-7A344FB48E40}"/>
          </ac:spMkLst>
        </pc:spChg>
        <pc:spChg chg="add del">
          <ac:chgData name="Stephen Goldberg" userId="9323c874f09642cf" providerId="LiveId" clId="{DAA40A1D-2C9B-447D-B044-72D89228EC82}" dt="2022-09-13T17:06:44.688" v="699" actId="26606"/>
          <ac:spMkLst>
            <pc:docMk/>
            <pc:sldMk cId="1455057247" sldId="262"/>
            <ac:spMk id="16" creationId="{52D502E5-F6B4-4D58-B4AE-FC466FF15EE8}"/>
          </ac:spMkLst>
        </pc:spChg>
        <pc:spChg chg="add del">
          <ac:chgData name="Stephen Goldberg" userId="9323c874f09642cf" providerId="LiveId" clId="{DAA40A1D-2C9B-447D-B044-72D89228EC82}" dt="2022-09-13T17:06:44.688" v="699" actId="26606"/>
          <ac:spMkLst>
            <pc:docMk/>
            <pc:sldMk cId="1455057247" sldId="262"/>
            <ac:spMk id="17" creationId="{9DECDBF4-02B6-4BB4-B65B-B8107AD6A9E8}"/>
          </ac:spMkLst>
        </pc:spChg>
        <pc:spChg chg="add">
          <ac:chgData name="Stephen Goldberg" userId="9323c874f09642cf" providerId="LiveId" clId="{DAA40A1D-2C9B-447D-B044-72D89228EC82}" dt="2022-09-13T17:06:44.696" v="700" actId="26606"/>
          <ac:spMkLst>
            <pc:docMk/>
            <pc:sldMk cId="1455057247" sldId="262"/>
            <ac:spMk id="19" creationId="{2029D5AD-8348-4446-B191-6A9B6FE03F21}"/>
          </ac:spMkLst>
        </pc:spChg>
        <pc:spChg chg="add">
          <ac:chgData name="Stephen Goldberg" userId="9323c874f09642cf" providerId="LiveId" clId="{DAA40A1D-2C9B-447D-B044-72D89228EC82}" dt="2022-09-13T17:06:44.696" v="700" actId="26606"/>
          <ac:spMkLst>
            <pc:docMk/>
            <pc:sldMk cId="1455057247" sldId="262"/>
            <ac:spMk id="20" creationId="{A3F395A2-2B64-4749-BD93-2F159C7E1FB5}"/>
          </ac:spMkLst>
        </pc:spChg>
        <pc:spChg chg="add">
          <ac:chgData name="Stephen Goldberg" userId="9323c874f09642cf" providerId="LiveId" clId="{DAA40A1D-2C9B-447D-B044-72D89228EC82}" dt="2022-09-13T17:06:44.696" v="700" actId="26606"/>
          <ac:spMkLst>
            <pc:docMk/>
            <pc:sldMk cId="1455057247" sldId="262"/>
            <ac:spMk id="21" creationId="{5CF0135B-EAB8-4CA0-896C-2D897ECD28BC}"/>
          </ac:spMkLst>
        </pc:spChg>
      </pc:sldChg>
      <pc:sldChg chg="addSp delSp modSp add del mod modClrScheme chgLayout">
        <pc:chgData name="Stephen Goldberg" userId="9323c874f09642cf" providerId="LiveId" clId="{DAA40A1D-2C9B-447D-B044-72D89228EC82}" dt="2022-09-16T02:07:53.267" v="2986" actId="2696"/>
        <pc:sldMkLst>
          <pc:docMk/>
          <pc:sldMk cId="4233605540" sldId="263"/>
        </pc:sldMkLst>
        <pc:spChg chg="add del mod ord">
          <ac:chgData name="Stephen Goldberg" userId="9323c874f09642cf" providerId="LiveId" clId="{DAA40A1D-2C9B-447D-B044-72D89228EC82}" dt="2022-09-13T16:10:35.589" v="41" actId="700"/>
          <ac:spMkLst>
            <pc:docMk/>
            <pc:sldMk cId="4233605540" sldId="263"/>
            <ac:spMk id="2" creationId="{9BB798AB-3FAB-823A-5145-332AD05E6450}"/>
          </ac:spMkLst>
        </pc:spChg>
        <pc:spChg chg="add del mod ord">
          <ac:chgData name="Stephen Goldberg" userId="9323c874f09642cf" providerId="LiveId" clId="{DAA40A1D-2C9B-447D-B044-72D89228EC82}" dt="2022-09-13T16:10:35.589" v="41" actId="700"/>
          <ac:spMkLst>
            <pc:docMk/>
            <pc:sldMk cId="4233605540" sldId="263"/>
            <ac:spMk id="3" creationId="{CFC7AAED-0017-EDE3-2713-38DAB8E70DA8}"/>
          </ac:spMkLst>
        </pc:spChg>
        <pc:spChg chg="add del mod ord">
          <ac:chgData name="Stephen Goldberg" userId="9323c874f09642cf" providerId="LiveId" clId="{DAA40A1D-2C9B-447D-B044-72D89228EC82}" dt="2022-09-13T16:10:35.589" v="41" actId="700"/>
          <ac:spMkLst>
            <pc:docMk/>
            <pc:sldMk cId="4233605540" sldId="263"/>
            <ac:spMk id="4" creationId="{2A9848F3-435A-ECC6-C415-FD85B42192CD}"/>
          </ac:spMkLst>
        </pc:spChg>
        <pc:graphicFrameChg chg="mod">
          <ac:chgData name="Stephen Goldberg" userId="9323c874f09642cf" providerId="LiveId" clId="{DAA40A1D-2C9B-447D-B044-72D89228EC82}" dt="2022-09-13T16:13:00.957" v="48" actId="1076"/>
          <ac:graphicFrameMkLst>
            <pc:docMk/>
            <pc:sldMk cId="4233605540" sldId="263"/>
            <ac:graphicFrameMk id="6" creationId="{9FA9EFAF-82B1-8AD7-EA50-CF4CB530115A}"/>
          </ac:graphicFrameMkLst>
        </pc:graphicFrameChg>
      </pc:sldChg>
      <pc:sldChg chg="addSp delSp modSp new mod setBg modClrScheme chgLayout">
        <pc:chgData name="Stephen Goldberg" userId="9323c874f09642cf" providerId="LiveId" clId="{DAA40A1D-2C9B-447D-B044-72D89228EC82}" dt="2022-09-13T16:17:25.160" v="125" actId="26606"/>
        <pc:sldMkLst>
          <pc:docMk/>
          <pc:sldMk cId="3101129554" sldId="264"/>
        </pc:sldMkLst>
        <pc:spChg chg="add del mod ord">
          <ac:chgData name="Stephen Goldberg" userId="9323c874f09642cf" providerId="LiveId" clId="{DAA40A1D-2C9B-447D-B044-72D89228EC82}" dt="2022-09-13T16:16:44.364" v="62" actId="700"/>
          <ac:spMkLst>
            <pc:docMk/>
            <pc:sldMk cId="3101129554" sldId="264"/>
            <ac:spMk id="2" creationId="{4BB372A5-E96A-8889-CF07-27DE5C162BC4}"/>
          </ac:spMkLst>
        </pc:spChg>
        <pc:spChg chg="add del mod">
          <ac:chgData name="Stephen Goldberg" userId="9323c874f09642cf" providerId="LiveId" clId="{DAA40A1D-2C9B-447D-B044-72D89228EC82}" dt="2022-09-13T16:16:44.364" v="62" actId="700"/>
          <ac:spMkLst>
            <pc:docMk/>
            <pc:sldMk cId="3101129554" sldId="264"/>
            <ac:spMk id="3" creationId="{B99A8B98-8F23-F2C1-2631-AA505321B26F}"/>
          </ac:spMkLst>
        </pc:spChg>
        <pc:spChg chg="add del mod ord">
          <ac:chgData name="Stephen Goldberg" userId="9323c874f09642cf" providerId="LiveId" clId="{DAA40A1D-2C9B-447D-B044-72D89228EC82}" dt="2022-09-13T16:16:44.364" v="62" actId="700"/>
          <ac:spMkLst>
            <pc:docMk/>
            <pc:sldMk cId="3101129554" sldId="264"/>
            <ac:spMk id="4" creationId="{3F822A12-D438-DC8B-15BB-EBF230DB3BE7}"/>
          </ac:spMkLst>
        </pc:spChg>
        <pc:spChg chg="add mod ord">
          <ac:chgData name="Stephen Goldberg" userId="9323c874f09642cf" providerId="LiveId" clId="{DAA40A1D-2C9B-447D-B044-72D89228EC82}" dt="2022-09-13T16:17:25.160" v="125" actId="26606"/>
          <ac:spMkLst>
            <pc:docMk/>
            <pc:sldMk cId="3101129554" sldId="264"/>
            <ac:spMk id="5" creationId="{467AF216-7EC6-0EC2-F141-8AD795AE7949}"/>
          </ac:spMkLst>
        </pc:spChg>
        <pc:spChg chg="add mod ord">
          <ac:chgData name="Stephen Goldberg" userId="9323c874f09642cf" providerId="LiveId" clId="{DAA40A1D-2C9B-447D-B044-72D89228EC82}" dt="2022-09-13T16:17:25.160" v="125" actId="26606"/>
          <ac:spMkLst>
            <pc:docMk/>
            <pc:sldMk cId="3101129554" sldId="264"/>
            <ac:spMk id="6" creationId="{C4BCDC6F-9246-D4D3-2F71-BBBCFB979FBB}"/>
          </ac:spMkLst>
        </pc:spChg>
        <pc:spChg chg="add">
          <ac:chgData name="Stephen Goldberg" userId="9323c874f09642cf" providerId="LiveId" clId="{DAA40A1D-2C9B-447D-B044-72D89228EC82}" dt="2022-09-13T16:17:25.160" v="125" actId="26606"/>
          <ac:spMkLst>
            <pc:docMk/>
            <pc:sldMk cId="3101129554" sldId="264"/>
            <ac:spMk id="11" creationId="{FFD48BC7-DC40-47DE-87EE-9F4B6ECB9ABB}"/>
          </ac:spMkLst>
        </pc:spChg>
        <pc:spChg chg="add">
          <ac:chgData name="Stephen Goldberg" userId="9323c874f09642cf" providerId="LiveId" clId="{DAA40A1D-2C9B-447D-B044-72D89228EC82}" dt="2022-09-13T16:17:25.160" v="125" actId="26606"/>
          <ac:spMkLst>
            <pc:docMk/>
            <pc:sldMk cId="3101129554" sldId="264"/>
            <ac:spMk id="13" creationId="{E502BBC7-2C76-46F3-BC24-5985BC13DB88}"/>
          </ac:spMkLst>
        </pc:spChg>
        <pc:spChg chg="add">
          <ac:chgData name="Stephen Goldberg" userId="9323c874f09642cf" providerId="LiveId" clId="{DAA40A1D-2C9B-447D-B044-72D89228EC82}" dt="2022-09-13T16:17:25.160" v="125" actId="26606"/>
          <ac:spMkLst>
            <pc:docMk/>
            <pc:sldMk cId="3101129554" sldId="264"/>
            <ac:spMk id="15" creationId="{C7F28D52-2A5F-4D23-81AE-7CB8B591C7AF}"/>
          </ac:spMkLst>
        </pc:spChg>
        <pc:spChg chg="add">
          <ac:chgData name="Stephen Goldberg" userId="9323c874f09642cf" providerId="LiveId" clId="{DAA40A1D-2C9B-447D-B044-72D89228EC82}" dt="2022-09-13T16:17:25.160" v="125" actId="26606"/>
          <ac:spMkLst>
            <pc:docMk/>
            <pc:sldMk cId="3101129554" sldId="264"/>
            <ac:spMk id="17" creationId="{3629484E-3792-4B3D-89AD-7C8A1ED0E0D4}"/>
          </ac:spMkLst>
        </pc:spChg>
      </pc:sldChg>
      <pc:sldChg chg="addSp delSp modSp add mod ord modClrScheme chgLayout">
        <pc:chgData name="Stephen Goldberg" userId="9323c874f09642cf" providerId="LiveId" clId="{DAA40A1D-2C9B-447D-B044-72D89228EC82}" dt="2022-09-13T16:21:46.267" v="140" actId="14100"/>
        <pc:sldMkLst>
          <pc:docMk/>
          <pc:sldMk cId="2752719824" sldId="265"/>
        </pc:sldMkLst>
        <pc:spChg chg="add del mod ord">
          <ac:chgData name="Stephen Goldberg" userId="9323c874f09642cf" providerId="LiveId" clId="{DAA40A1D-2C9B-447D-B044-72D89228EC82}" dt="2022-09-13T16:16:30.474" v="61" actId="700"/>
          <ac:spMkLst>
            <pc:docMk/>
            <pc:sldMk cId="2752719824" sldId="265"/>
            <ac:spMk id="2" creationId="{27668670-10C3-6B53-8994-87BFC4565AA9}"/>
          </ac:spMkLst>
        </pc:spChg>
        <pc:spChg chg="add del mod ord">
          <ac:chgData name="Stephen Goldberg" userId="9323c874f09642cf" providerId="LiveId" clId="{DAA40A1D-2C9B-447D-B044-72D89228EC82}" dt="2022-09-13T16:16:30.474" v="61" actId="700"/>
          <ac:spMkLst>
            <pc:docMk/>
            <pc:sldMk cId="2752719824" sldId="265"/>
            <ac:spMk id="3" creationId="{431378E0-BBA9-2108-61ED-5F6779D7E1B0}"/>
          </ac:spMkLst>
        </pc:spChg>
        <pc:spChg chg="mod">
          <ac:chgData name="Stephen Goldberg" userId="9323c874f09642cf" providerId="LiveId" clId="{DAA40A1D-2C9B-447D-B044-72D89228EC82}" dt="2022-09-13T16:14:36.560" v="54" actId="1076"/>
          <ac:spMkLst>
            <pc:docMk/>
            <pc:sldMk cId="2752719824" sldId="265"/>
            <ac:spMk id="7" creationId="{FDE5B423-CC6E-F1D2-7575-BDAA8049A247}"/>
          </ac:spMkLst>
        </pc:spChg>
        <pc:spChg chg="del">
          <ac:chgData name="Stephen Goldberg" userId="9323c874f09642cf" providerId="LiveId" clId="{DAA40A1D-2C9B-447D-B044-72D89228EC82}" dt="2022-09-13T16:15:23.808" v="56" actId="21"/>
          <ac:spMkLst>
            <pc:docMk/>
            <pc:sldMk cId="2752719824" sldId="265"/>
            <ac:spMk id="12" creationId="{C6442A6C-4CD2-7C83-A4E4-E5C6188DC012}"/>
          </ac:spMkLst>
        </pc:spChg>
        <pc:graphicFrameChg chg="mod">
          <ac:chgData name="Stephen Goldberg" userId="9323c874f09642cf" providerId="LiveId" clId="{DAA40A1D-2C9B-447D-B044-72D89228EC82}" dt="2022-09-13T16:21:46.267" v="140" actId="14100"/>
          <ac:graphicFrameMkLst>
            <pc:docMk/>
            <pc:sldMk cId="2752719824" sldId="265"/>
            <ac:graphicFrameMk id="6" creationId="{9FA9EFAF-82B1-8AD7-EA50-CF4CB530115A}"/>
          </ac:graphicFrameMkLst>
        </pc:graphicFrameChg>
      </pc:sldChg>
      <pc:sldChg chg="modSp add mod">
        <pc:chgData name="Stephen Goldberg" userId="9323c874f09642cf" providerId="LiveId" clId="{DAA40A1D-2C9B-447D-B044-72D89228EC82}" dt="2022-09-16T02:10:28.056" v="3057" actId="6549"/>
        <pc:sldMkLst>
          <pc:docMk/>
          <pc:sldMk cId="1037546124" sldId="266"/>
        </pc:sldMkLst>
        <pc:spChg chg="mod">
          <ac:chgData name="Stephen Goldberg" userId="9323c874f09642cf" providerId="LiveId" clId="{DAA40A1D-2C9B-447D-B044-72D89228EC82}" dt="2022-09-16T02:10:28.056" v="3057" actId="6549"/>
          <ac:spMkLst>
            <pc:docMk/>
            <pc:sldMk cId="1037546124" sldId="266"/>
            <ac:spMk id="3" creationId="{6E1EED1C-D808-083B-FE7B-FB789277AC90}"/>
          </ac:spMkLst>
        </pc:spChg>
      </pc:sldChg>
      <pc:sldChg chg="modSp add mod">
        <pc:chgData name="Stephen Goldberg" userId="9323c874f09642cf" providerId="LiveId" clId="{DAA40A1D-2C9B-447D-B044-72D89228EC82}" dt="2022-09-16T02:14:42.498" v="3235" actId="6549"/>
        <pc:sldMkLst>
          <pc:docMk/>
          <pc:sldMk cId="3843785763" sldId="267"/>
        </pc:sldMkLst>
        <pc:spChg chg="mod">
          <ac:chgData name="Stephen Goldberg" userId="9323c874f09642cf" providerId="LiveId" clId="{DAA40A1D-2C9B-447D-B044-72D89228EC82}" dt="2022-09-13T17:25:03.240" v="1778" actId="6549"/>
          <ac:spMkLst>
            <pc:docMk/>
            <pc:sldMk cId="3843785763" sldId="267"/>
            <ac:spMk id="2" creationId="{DBE57057-AFFF-F67E-DCB0-0E7338669DFD}"/>
          </ac:spMkLst>
        </pc:spChg>
        <pc:spChg chg="mod">
          <ac:chgData name="Stephen Goldberg" userId="9323c874f09642cf" providerId="LiveId" clId="{DAA40A1D-2C9B-447D-B044-72D89228EC82}" dt="2022-09-16T02:14:42.498" v="3235" actId="6549"/>
          <ac:spMkLst>
            <pc:docMk/>
            <pc:sldMk cId="3843785763" sldId="267"/>
            <ac:spMk id="3" creationId="{6E1EED1C-D808-083B-FE7B-FB789277AC90}"/>
          </ac:spMkLst>
        </pc:spChg>
      </pc:sldChg>
      <pc:sldChg chg="addSp delSp modSp add mod modClrScheme delDesignElem chgLayout">
        <pc:chgData name="Stephen Goldberg" userId="9323c874f09642cf" providerId="LiveId" clId="{DAA40A1D-2C9B-447D-B044-72D89228EC82}" dt="2022-09-13T19:33:15.508" v="2248"/>
        <pc:sldMkLst>
          <pc:docMk/>
          <pc:sldMk cId="1706625863" sldId="268"/>
        </pc:sldMkLst>
        <pc:spChg chg="del mod">
          <ac:chgData name="Stephen Goldberg" userId="9323c874f09642cf" providerId="LiveId" clId="{DAA40A1D-2C9B-447D-B044-72D89228EC82}" dt="2022-09-13T19:32:34.367" v="2245" actId="21"/>
          <ac:spMkLst>
            <pc:docMk/>
            <pc:sldMk cId="1706625863" sldId="268"/>
            <ac:spMk id="2" creationId="{DBE57057-AFFF-F67E-DCB0-0E7338669DFD}"/>
          </ac:spMkLst>
        </pc:spChg>
        <pc:spChg chg="mod ord">
          <ac:chgData name="Stephen Goldberg" userId="9323c874f09642cf" providerId="LiveId" clId="{DAA40A1D-2C9B-447D-B044-72D89228EC82}" dt="2022-09-13T19:33:09.374" v="2247" actId="700"/>
          <ac:spMkLst>
            <pc:docMk/>
            <pc:sldMk cId="1706625863" sldId="268"/>
            <ac:spMk id="3" creationId="{6E1EED1C-D808-083B-FE7B-FB789277AC90}"/>
          </ac:spMkLst>
        </pc:spChg>
        <pc:spChg chg="add del mod">
          <ac:chgData name="Stephen Goldberg" userId="9323c874f09642cf" providerId="LiveId" clId="{DAA40A1D-2C9B-447D-B044-72D89228EC82}" dt="2022-09-13T19:32:40.656" v="2246" actId="21"/>
          <ac:spMkLst>
            <pc:docMk/>
            <pc:sldMk cId="1706625863" sldId="268"/>
            <ac:spMk id="7" creationId="{F11EEA1D-6040-D4EF-EEEB-18C1A1BEA106}"/>
          </ac:spMkLst>
        </pc:spChg>
        <pc:spChg chg="del">
          <ac:chgData name="Stephen Goldberg" userId="9323c874f09642cf" providerId="LiveId" clId="{DAA40A1D-2C9B-447D-B044-72D89228EC82}" dt="2022-09-13T19:33:09.374" v="2247" actId="700"/>
          <ac:spMkLst>
            <pc:docMk/>
            <pc:sldMk cId="1706625863" sldId="268"/>
            <ac:spMk id="14" creationId="{92C3387C-D24F-4737-8A37-1DC5CFF09CFA}"/>
          </ac:spMkLst>
        </pc:spChg>
        <pc:spChg chg="del">
          <ac:chgData name="Stephen Goldberg" userId="9323c874f09642cf" providerId="LiveId" clId="{DAA40A1D-2C9B-447D-B044-72D89228EC82}" dt="2022-09-13T19:33:09.374" v="2247" actId="700"/>
          <ac:spMkLst>
            <pc:docMk/>
            <pc:sldMk cId="1706625863" sldId="268"/>
            <ac:spMk id="19" creationId="{2029D5AD-8348-4446-B191-6A9B6FE03F21}"/>
          </ac:spMkLst>
        </pc:spChg>
        <pc:spChg chg="del">
          <ac:chgData name="Stephen Goldberg" userId="9323c874f09642cf" providerId="LiveId" clId="{DAA40A1D-2C9B-447D-B044-72D89228EC82}" dt="2022-09-13T19:33:09.374" v="2247" actId="700"/>
          <ac:spMkLst>
            <pc:docMk/>
            <pc:sldMk cId="1706625863" sldId="268"/>
            <ac:spMk id="20" creationId="{A3F395A2-2B64-4749-BD93-2F159C7E1FB5}"/>
          </ac:spMkLst>
        </pc:spChg>
        <pc:spChg chg="del">
          <ac:chgData name="Stephen Goldberg" userId="9323c874f09642cf" providerId="LiveId" clId="{DAA40A1D-2C9B-447D-B044-72D89228EC82}" dt="2022-09-13T19:33:09.374" v="2247" actId="700"/>
          <ac:spMkLst>
            <pc:docMk/>
            <pc:sldMk cId="1706625863" sldId="268"/>
            <ac:spMk id="21" creationId="{5CF0135B-EAB8-4CA0-896C-2D897ECD28BC}"/>
          </ac:spMkLst>
        </pc:spChg>
        <pc:graphicFrameChg chg="add del mod">
          <ac:chgData name="Stephen Goldberg" userId="9323c874f09642cf" providerId="LiveId" clId="{DAA40A1D-2C9B-447D-B044-72D89228EC82}" dt="2022-09-13T19:28:57.072" v="2172"/>
          <ac:graphicFrameMkLst>
            <pc:docMk/>
            <pc:sldMk cId="1706625863" sldId="268"/>
            <ac:graphicFrameMk id="4" creationId="{8DA6FB9A-7B9E-9899-E6A2-5805D744039A}"/>
          </ac:graphicFrameMkLst>
        </pc:graphicFrameChg>
        <pc:graphicFrameChg chg="add mod">
          <ac:chgData name="Stephen Goldberg" userId="9323c874f09642cf" providerId="LiveId" clId="{DAA40A1D-2C9B-447D-B044-72D89228EC82}" dt="2022-09-13T19:33:15.508" v="2248"/>
          <ac:graphicFrameMkLst>
            <pc:docMk/>
            <pc:sldMk cId="1706625863" sldId="268"/>
            <ac:graphicFrameMk id="5" creationId="{E2094307-9606-F41D-1B68-F0483A4C83BF}"/>
          </ac:graphicFrameMkLst>
        </pc:graphicFrameChg>
      </pc:sldChg>
      <pc:sldChg chg="addSp modSp new">
        <pc:chgData name="Stephen Goldberg" userId="9323c874f09642cf" providerId="LiveId" clId="{DAA40A1D-2C9B-447D-B044-72D89228EC82}" dt="2022-09-13T19:34:23.814" v="2250"/>
        <pc:sldMkLst>
          <pc:docMk/>
          <pc:sldMk cId="711512347" sldId="269"/>
        </pc:sldMkLst>
        <pc:graphicFrameChg chg="add mod">
          <ac:chgData name="Stephen Goldberg" userId="9323c874f09642cf" providerId="LiveId" clId="{DAA40A1D-2C9B-447D-B044-72D89228EC82}" dt="2022-09-13T19:34:23.814" v="2250"/>
          <ac:graphicFrameMkLst>
            <pc:docMk/>
            <pc:sldMk cId="711512347" sldId="269"/>
            <ac:graphicFrameMk id="2" creationId="{0C7A03FD-1D32-9194-4B6B-9EB927C59810}"/>
          </ac:graphicFrameMkLst>
        </pc:graphicFrameChg>
      </pc:sldChg>
      <pc:sldChg chg="addSp modSp new mod setBg">
        <pc:chgData name="Stephen Goldberg" userId="9323c874f09642cf" providerId="LiveId" clId="{DAA40A1D-2C9B-447D-B044-72D89228EC82}" dt="2022-09-16T02:15:23.540" v="3254" actId="313"/>
        <pc:sldMkLst>
          <pc:docMk/>
          <pc:sldMk cId="4277131205" sldId="270"/>
        </pc:sldMkLst>
        <pc:spChg chg="mod">
          <ac:chgData name="Stephen Goldberg" userId="9323c874f09642cf" providerId="LiveId" clId="{DAA40A1D-2C9B-447D-B044-72D89228EC82}" dt="2022-09-13T19:37:12.002" v="2492" actId="404"/>
          <ac:spMkLst>
            <pc:docMk/>
            <pc:sldMk cId="4277131205" sldId="270"/>
            <ac:spMk id="2" creationId="{096599D0-F28B-8C14-26D1-F323E9C4D28A}"/>
          </ac:spMkLst>
        </pc:spChg>
        <pc:spChg chg="mod">
          <ac:chgData name="Stephen Goldberg" userId="9323c874f09642cf" providerId="LiveId" clId="{DAA40A1D-2C9B-447D-B044-72D89228EC82}" dt="2022-09-16T02:15:23.540" v="3254" actId="313"/>
          <ac:spMkLst>
            <pc:docMk/>
            <pc:sldMk cId="4277131205" sldId="270"/>
            <ac:spMk id="3" creationId="{699D0EFD-169E-BA89-760B-3B5524DE8694}"/>
          </ac:spMkLst>
        </pc:spChg>
        <pc:spChg chg="add">
          <ac:chgData name="Stephen Goldberg" userId="9323c874f09642cf" providerId="LiveId" clId="{DAA40A1D-2C9B-447D-B044-72D89228EC82}" dt="2022-09-13T19:36:53.903" v="2488" actId="26606"/>
          <ac:spMkLst>
            <pc:docMk/>
            <pc:sldMk cId="4277131205" sldId="270"/>
            <ac:spMk id="8" creationId="{5463EB0A-3D7C-4AA5-BFA5-8EE5B4BA5624}"/>
          </ac:spMkLst>
        </pc:spChg>
        <pc:spChg chg="add">
          <ac:chgData name="Stephen Goldberg" userId="9323c874f09642cf" providerId="LiveId" clId="{DAA40A1D-2C9B-447D-B044-72D89228EC82}" dt="2022-09-13T19:36:53.903" v="2488" actId="26606"/>
          <ac:spMkLst>
            <pc:docMk/>
            <pc:sldMk cId="4277131205" sldId="270"/>
            <ac:spMk id="10" creationId="{7945AD00-F967-454D-A4B2-39ABA5C88C20}"/>
          </ac:spMkLst>
        </pc:spChg>
        <pc:spChg chg="add">
          <ac:chgData name="Stephen Goldberg" userId="9323c874f09642cf" providerId="LiveId" clId="{DAA40A1D-2C9B-447D-B044-72D89228EC82}" dt="2022-09-13T19:36:53.903" v="2488" actId="26606"/>
          <ac:spMkLst>
            <pc:docMk/>
            <pc:sldMk cId="4277131205" sldId="270"/>
            <ac:spMk id="12" creationId="{E9BC5B79-B912-427C-8219-E3E50943FCDE}"/>
          </ac:spMkLst>
        </pc:spChg>
      </pc:sldChg>
      <pc:sldChg chg="addSp delSp modSp new mod setBg">
        <pc:chgData name="Stephen Goldberg" userId="9323c874f09642cf" providerId="LiveId" clId="{DAA40A1D-2C9B-447D-B044-72D89228EC82}" dt="2022-10-01T22:48:23.346" v="3622" actId="20577"/>
        <pc:sldMkLst>
          <pc:docMk/>
          <pc:sldMk cId="3735248480" sldId="271"/>
        </pc:sldMkLst>
        <pc:spChg chg="mod">
          <ac:chgData name="Stephen Goldberg" userId="9323c874f09642cf" providerId="LiveId" clId="{DAA40A1D-2C9B-447D-B044-72D89228EC82}" dt="2022-09-13T19:45:48.055" v="2982" actId="14100"/>
          <ac:spMkLst>
            <pc:docMk/>
            <pc:sldMk cId="3735248480" sldId="271"/>
            <ac:spMk id="2" creationId="{89FEEAFC-5759-0C32-AB3E-BD76770D09CE}"/>
          </ac:spMkLst>
        </pc:spChg>
        <pc:spChg chg="mod">
          <ac:chgData name="Stephen Goldberg" userId="9323c874f09642cf" providerId="LiveId" clId="{DAA40A1D-2C9B-447D-B044-72D89228EC82}" dt="2022-10-01T22:48:23.346" v="3622" actId="20577"/>
          <ac:spMkLst>
            <pc:docMk/>
            <pc:sldMk cId="3735248480" sldId="271"/>
            <ac:spMk id="3" creationId="{A8EF86BE-3FFB-7F22-9BED-E2F6666F1943}"/>
          </ac:spMkLst>
        </pc:spChg>
        <pc:spChg chg="add del">
          <ac:chgData name="Stephen Goldberg" userId="9323c874f09642cf" providerId="LiveId" clId="{DAA40A1D-2C9B-447D-B044-72D89228EC82}" dt="2022-09-13T19:45:16.073" v="2971" actId="26606"/>
          <ac:spMkLst>
            <pc:docMk/>
            <pc:sldMk cId="3735248480" sldId="271"/>
            <ac:spMk id="8" creationId="{58A7B327-35EE-44E9-8CE4-4DD5744B61DC}"/>
          </ac:spMkLst>
        </pc:spChg>
        <pc:spChg chg="add del">
          <ac:chgData name="Stephen Goldberg" userId="9323c874f09642cf" providerId="LiveId" clId="{DAA40A1D-2C9B-447D-B044-72D89228EC82}" dt="2022-09-13T19:45:16.073" v="2971" actId="26606"/>
          <ac:spMkLst>
            <pc:docMk/>
            <pc:sldMk cId="3735248480" sldId="271"/>
            <ac:spMk id="10" creationId="{284A8429-F65A-490D-96E4-1158D3E8A026}"/>
          </ac:spMkLst>
        </pc:spChg>
        <pc:spChg chg="add del">
          <ac:chgData name="Stephen Goldberg" userId="9323c874f09642cf" providerId="LiveId" clId="{DAA40A1D-2C9B-447D-B044-72D89228EC82}" dt="2022-09-13T19:45:16.073" v="2971" actId="26606"/>
          <ac:spMkLst>
            <pc:docMk/>
            <pc:sldMk cId="3735248480" sldId="271"/>
            <ac:spMk id="12" creationId="{0F022291-A82B-4D23-A1E0-5F9BD684669E}"/>
          </ac:spMkLst>
        </pc:spChg>
        <pc:spChg chg="add">
          <ac:chgData name="Stephen Goldberg" userId="9323c874f09642cf" providerId="LiveId" clId="{DAA40A1D-2C9B-447D-B044-72D89228EC82}" dt="2022-09-13T19:45:16.079" v="2972" actId="26606"/>
          <ac:spMkLst>
            <pc:docMk/>
            <pc:sldMk cId="3735248480" sldId="271"/>
            <ac:spMk id="14" creationId="{5463EB0A-3D7C-4AA5-BFA5-8EE5B4BA5624}"/>
          </ac:spMkLst>
        </pc:spChg>
        <pc:spChg chg="add">
          <ac:chgData name="Stephen Goldberg" userId="9323c874f09642cf" providerId="LiveId" clId="{DAA40A1D-2C9B-447D-B044-72D89228EC82}" dt="2022-09-13T19:45:16.079" v="2972" actId="26606"/>
          <ac:spMkLst>
            <pc:docMk/>
            <pc:sldMk cId="3735248480" sldId="271"/>
            <ac:spMk id="15" creationId="{7945AD00-F967-454D-A4B2-39ABA5C88C20}"/>
          </ac:spMkLst>
        </pc:spChg>
        <pc:spChg chg="add">
          <ac:chgData name="Stephen Goldberg" userId="9323c874f09642cf" providerId="LiveId" clId="{DAA40A1D-2C9B-447D-B044-72D89228EC82}" dt="2022-09-13T19:45:16.079" v="2972" actId="26606"/>
          <ac:spMkLst>
            <pc:docMk/>
            <pc:sldMk cId="3735248480" sldId="271"/>
            <ac:spMk id="16" creationId="{E9BC5B79-B912-427C-8219-E3E50943FCDE}"/>
          </ac:spMkLst>
        </pc:spChg>
      </pc:sldChg>
      <pc:sldChg chg="modSp mod">
        <pc:chgData name="Stephen Goldberg" userId="9323c874f09642cf" providerId="LiveId" clId="{DAA40A1D-2C9B-447D-B044-72D89228EC82}" dt="2022-10-01T22:47:18.234" v="3528" actId="6549"/>
        <pc:sldMkLst>
          <pc:docMk/>
          <pc:sldMk cId="2255935122" sldId="274"/>
        </pc:sldMkLst>
        <pc:spChg chg="mod">
          <ac:chgData name="Stephen Goldberg" userId="9323c874f09642cf" providerId="LiveId" clId="{DAA40A1D-2C9B-447D-B044-72D89228EC82}" dt="2022-10-01T22:47:18.234" v="3528" actId="6549"/>
          <ac:spMkLst>
            <pc:docMk/>
            <pc:sldMk cId="2255935122" sldId="274"/>
            <ac:spMk id="6" creationId="{00000000-0000-0000-0000-000000000000}"/>
          </ac:spMkLst>
        </pc:spChg>
      </pc:sldChg>
      <pc:sldMasterChg chg="addSp modSp mod modSldLayout">
        <pc:chgData name="Stephen Goldberg" userId="9323c874f09642cf" providerId="LiveId" clId="{DAA40A1D-2C9B-447D-B044-72D89228EC82}" dt="2022-09-16T02:32:40.800" v="3389" actId="2085"/>
        <pc:sldMasterMkLst>
          <pc:docMk/>
          <pc:sldMasterMk cId="3560643493" sldId="2147483648"/>
        </pc:sldMasterMkLst>
        <pc:spChg chg="add mod">
          <ac:chgData name="Stephen Goldberg" userId="9323c874f09642cf" providerId="LiveId" clId="{DAA40A1D-2C9B-447D-B044-72D89228EC82}" dt="2022-09-16T02:32:40.800" v="3389" actId="2085"/>
          <ac:spMkLst>
            <pc:docMk/>
            <pc:sldMasterMk cId="3560643493" sldId="2147483648"/>
            <ac:spMk id="7" creationId="{4C16741D-74D9-810A-D5A0-9C82DA363813}"/>
          </ac:spMkLst>
        </pc:spChg>
        <pc:sldLayoutChg chg="addSp modSp mod">
          <pc:chgData name="Stephen Goldberg" userId="9323c874f09642cf" providerId="LiveId" clId="{DAA40A1D-2C9B-447D-B044-72D89228EC82}" dt="2022-09-16T02:28:31.272" v="3326" actId="14100"/>
          <pc:sldLayoutMkLst>
            <pc:docMk/>
            <pc:sldMasterMk cId="3560643493" sldId="2147483648"/>
            <pc:sldLayoutMk cId="3569260071" sldId="2147483650"/>
          </pc:sldLayoutMkLst>
          <pc:picChg chg="add mod">
            <ac:chgData name="Stephen Goldberg" userId="9323c874f09642cf" providerId="LiveId" clId="{DAA40A1D-2C9B-447D-B044-72D89228EC82}" dt="2022-09-16T02:28:31.272" v="3326" actId="14100"/>
            <ac:picMkLst>
              <pc:docMk/>
              <pc:sldMasterMk cId="3560643493" sldId="2147483648"/>
              <pc:sldLayoutMk cId="3569260071" sldId="2147483650"/>
              <ac:picMk id="8" creationId="{22C9BDAA-8798-6BE6-568D-9B81F7132E4B}"/>
            </ac:picMkLst>
          </pc:picChg>
        </pc:sldLayoutChg>
        <pc:sldLayoutChg chg="addSp modSp mod">
          <pc:chgData name="Stephen Goldberg" userId="9323c874f09642cf" providerId="LiveId" clId="{DAA40A1D-2C9B-447D-B044-72D89228EC82}" dt="2022-09-16T02:30:53.074" v="3332" actId="14100"/>
          <pc:sldLayoutMkLst>
            <pc:docMk/>
            <pc:sldMasterMk cId="3560643493" sldId="2147483648"/>
            <pc:sldLayoutMk cId="2444896591" sldId="2147483651"/>
          </pc:sldLayoutMkLst>
          <pc:picChg chg="add mod">
            <ac:chgData name="Stephen Goldberg" userId="9323c874f09642cf" providerId="LiveId" clId="{DAA40A1D-2C9B-447D-B044-72D89228EC82}" dt="2022-09-16T02:30:53.074" v="3332" actId="14100"/>
            <ac:picMkLst>
              <pc:docMk/>
              <pc:sldMasterMk cId="3560643493" sldId="2147483648"/>
              <pc:sldLayoutMk cId="2444896591" sldId="2147483651"/>
              <ac:picMk id="8" creationId="{339385AB-1D5B-F911-6745-28DE1F0761C3}"/>
            </ac:picMkLst>
          </pc:picChg>
        </pc:sldLayoutChg>
      </pc:sldMasterChg>
    </pc:docChg>
  </pc:docChgLst>
  <pc:docChgLst>
    <pc:chgData name="Stephen Goldberg" userId="9323c874f09642cf" providerId="LiveId" clId="{F3954063-ECC3-404C-9DFD-192944EF3748}"/>
    <pc:docChg chg="undo custSel addSld delSld modSld sldOrd modMainMaster">
      <pc:chgData name="Stephen Goldberg" userId="9323c874f09642cf" providerId="LiveId" clId="{F3954063-ECC3-404C-9DFD-192944EF3748}" dt="2022-09-26T12:15:48.091" v="489" actId="21"/>
      <pc:docMkLst>
        <pc:docMk/>
      </pc:docMkLst>
      <pc:sldChg chg="modSp mod">
        <pc:chgData name="Stephen Goldberg" userId="9323c874f09642cf" providerId="LiveId" clId="{F3954063-ECC3-404C-9DFD-192944EF3748}" dt="2022-09-26T11:58:32.737" v="1" actId="1076"/>
        <pc:sldMkLst>
          <pc:docMk/>
          <pc:sldMk cId="1800157306" sldId="260"/>
        </pc:sldMkLst>
        <pc:picChg chg="mod">
          <ac:chgData name="Stephen Goldberg" userId="9323c874f09642cf" providerId="LiveId" clId="{F3954063-ECC3-404C-9DFD-192944EF3748}" dt="2022-09-26T11:58:32.737" v="1" actId="1076"/>
          <ac:picMkLst>
            <pc:docMk/>
            <pc:sldMk cId="1800157306" sldId="260"/>
            <ac:picMk id="6" creationId="{ECB54F2C-1B44-4756-3EB5-005ACCDEB4EA}"/>
          </ac:picMkLst>
        </pc:picChg>
      </pc:sldChg>
      <pc:sldChg chg="modSp mod">
        <pc:chgData name="Stephen Goldberg" userId="9323c874f09642cf" providerId="LiveId" clId="{F3954063-ECC3-404C-9DFD-192944EF3748}" dt="2022-09-26T11:56:29.988" v="0" actId="6549"/>
        <pc:sldMkLst>
          <pc:docMk/>
          <pc:sldMk cId="1037546124" sldId="266"/>
        </pc:sldMkLst>
        <pc:spChg chg="mod">
          <ac:chgData name="Stephen Goldberg" userId="9323c874f09642cf" providerId="LiveId" clId="{F3954063-ECC3-404C-9DFD-192944EF3748}" dt="2022-09-26T11:56:29.988" v="0" actId="6549"/>
          <ac:spMkLst>
            <pc:docMk/>
            <pc:sldMk cId="1037546124" sldId="266"/>
            <ac:spMk id="3" creationId="{6E1EED1C-D808-083B-FE7B-FB789277AC90}"/>
          </ac:spMkLst>
        </pc:spChg>
      </pc:sldChg>
      <pc:sldChg chg="addSp modSp new del mod ord">
        <pc:chgData name="Stephen Goldberg" userId="9323c874f09642cf" providerId="LiveId" clId="{F3954063-ECC3-404C-9DFD-192944EF3748}" dt="2022-09-26T12:12:05.505" v="478" actId="2696"/>
        <pc:sldMkLst>
          <pc:docMk/>
          <pc:sldMk cId="3123558640" sldId="272"/>
        </pc:sldMkLst>
        <pc:spChg chg="mod">
          <ac:chgData name="Stephen Goldberg" userId="9323c874f09642cf" providerId="LiveId" clId="{F3954063-ECC3-404C-9DFD-192944EF3748}" dt="2022-09-26T12:05:33.712" v="49" actId="20577"/>
          <ac:spMkLst>
            <pc:docMk/>
            <pc:sldMk cId="3123558640" sldId="272"/>
            <ac:spMk id="2" creationId="{114BED4F-86CA-077B-51D9-56D330754AE6}"/>
          </ac:spMkLst>
        </pc:spChg>
        <pc:picChg chg="add mod">
          <ac:chgData name="Stephen Goldberg" userId="9323c874f09642cf" providerId="LiveId" clId="{F3954063-ECC3-404C-9DFD-192944EF3748}" dt="2022-09-26T12:04:48.232" v="7" actId="1076"/>
          <ac:picMkLst>
            <pc:docMk/>
            <pc:sldMk cId="3123558640" sldId="272"/>
            <ac:picMk id="4" creationId="{EA9F2846-2EF9-55E9-9E47-C864D9C23B9B}"/>
          </ac:picMkLst>
        </pc:picChg>
      </pc:sldChg>
      <pc:sldChg chg="modSp new add del">
        <pc:chgData name="Stephen Goldberg" userId="9323c874f09642cf" providerId="LiveId" clId="{F3954063-ECC3-404C-9DFD-192944EF3748}" dt="2022-09-26T12:07:26.519" v="54" actId="2696"/>
        <pc:sldMkLst>
          <pc:docMk/>
          <pc:sldMk cId="630257383" sldId="273"/>
        </pc:sldMkLst>
        <pc:spChg chg="mod">
          <ac:chgData name="Stephen Goldberg" userId="9323c874f09642cf" providerId="LiveId" clId="{F3954063-ECC3-404C-9DFD-192944EF3748}" dt="2022-09-26T12:07:26.416" v="52"/>
          <ac:spMkLst>
            <pc:docMk/>
            <pc:sldMk cId="630257383" sldId="273"/>
            <ac:spMk id="2" creationId="{97D866D4-A39D-633D-A307-6AF415EBAB98}"/>
          </ac:spMkLst>
        </pc:spChg>
        <pc:spChg chg="mod">
          <ac:chgData name="Stephen Goldberg" userId="9323c874f09642cf" providerId="LiveId" clId="{F3954063-ECC3-404C-9DFD-192944EF3748}" dt="2022-09-26T12:07:26.416" v="52"/>
          <ac:spMkLst>
            <pc:docMk/>
            <pc:sldMk cId="630257383" sldId="273"/>
            <ac:spMk id="3" creationId="{F654B825-4C8F-7ED5-656D-13EF1BA0A551}"/>
          </ac:spMkLst>
        </pc:spChg>
      </pc:sldChg>
      <pc:sldChg chg="addSp delSp modSp add mod">
        <pc:chgData name="Stephen Goldberg" userId="9323c874f09642cf" providerId="LiveId" clId="{F3954063-ECC3-404C-9DFD-192944EF3748}" dt="2022-09-26T12:15:48.091" v="489" actId="21"/>
        <pc:sldMkLst>
          <pc:docMk/>
          <pc:sldMk cId="2255935122" sldId="274"/>
        </pc:sldMkLst>
        <pc:spChg chg="add del mod">
          <ac:chgData name="Stephen Goldberg" userId="9323c874f09642cf" providerId="LiveId" clId="{F3954063-ECC3-404C-9DFD-192944EF3748}" dt="2022-09-26T12:14:31.728" v="483" actId="21"/>
          <ac:spMkLst>
            <pc:docMk/>
            <pc:sldMk cId="2255935122" sldId="274"/>
            <ac:spMk id="3" creationId="{60639962-77AB-C1BC-D0D7-754FC4A290F2}"/>
          </ac:spMkLst>
        </pc:spChg>
        <pc:spChg chg="mod">
          <ac:chgData name="Stephen Goldberg" userId="9323c874f09642cf" providerId="LiveId" clId="{F3954063-ECC3-404C-9DFD-192944EF3748}" dt="2022-09-26T12:15:10.617" v="486"/>
          <ac:spMkLst>
            <pc:docMk/>
            <pc:sldMk cId="2255935122" sldId="274"/>
            <ac:spMk id="6" creationId="{00000000-0000-0000-0000-000000000000}"/>
          </ac:spMkLst>
        </pc:spChg>
        <pc:spChg chg="del mod">
          <ac:chgData name="Stephen Goldberg" userId="9323c874f09642cf" providerId="LiveId" clId="{F3954063-ECC3-404C-9DFD-192944EF3748}" dt="2022-09-26T12:15:48.091" v="489" actId="21"/>
          <ac:spMkLst>
            <pc:docMk/>
            <pc:sldMk cId="2255935122" sldId="274"/>
            <ac:spMk id="7" creationId="{00000000-0000-0000-0000-000000000000}"/>
          </ac:spMkLst>
        </pc:spChg>
        <pc:spChg chg="del mod">
          <ac:chgData name="Stephen Goldberg" userId="9323c874f09642cf" providerId="LiveId" clId="{F3954063-ECC3-404C-9DFD-192944EF3748}" dt="2022-09-26T12:15:37.574" v="488" actId="21"/>
          <ac:spMkLst>
            <pc:docMk/>
            <pc:sldMk cId="2255935122" sldId="274"/>
            <ac:spMk id="14" creationId="{00000000-0000-0000-0000-000000000000}"/>
          </ac:spMkLst>
        </pc:spChg>
        <pc:spChg chg="mod">
          <ac:chgData name="Stephen Goldberg" userId="9323c874f09642cf" providerId="LiveId" clId="{F3954063-ECC3-404C-9DFD-192944EF3748}" dt="2022-09-26T12:08:42.150" v="95" actId="20577"/>
          <ac:spMkLst>
            <pc:docMk/>
            <pc:sldMk cId="2255935122" sldId="274"/>
            <ac:spMk id="64" creationId="{00000000-0000-0000-0000-000000000000}"/>
          </ac:spMkLst>
        </pc:spChg>
        <pc:spChg chg="add del mod">
          <ac:chgData name="Stephen Goldberg" userId="9323c874f09642cf" providerId="LiveId" clId="{F3954063-ECC3-404C-9DFD-192944EF3748}" dt="2022-09-26T12:14:32.475" v="484" actId="1076"/>
          <ac:spMkLst>
            <pc:docMk/>
            <pc:sldMk cId="2255935122" sldId="274"/>
            <ac:spMk id="86" creationId="{00000000-0000-0000-0000-000000000000}"/>
          </ac:spMkLst>
        </pc:spChg>
      </pc:sldChg>
      <pc:sldMasterChg chg="addSp delSldLayout">
        <pc:chgData name="Stephen Goldberg" userId="9323c874f09642cf" providerId="LiveId" clId="{F3954063-ECC3-404C-9DFD-192944EF3748}" dt="2022-09-26T12:07:26.522" v="55" actId="2696"/>
        <pc:sldMasterMkLst>
          <pc:docMk/>
          <pc:sldMasterMk cId="1322309073" sldId="2147483660"/>
        </pc:sldMasterMkLst>
        <pc:spChg chg="add">
          <ac:chgData name="Stephen Goldberg" userId="9323c874f09642cf" providerId="LiveId" clId="{F3954063-ECC3-404C-9DFD-192944EF3748}" dt="2022-09-26T12:07:26.416" v="52"/>
          <ac:spMkLst>
            <pc:docMk/>
            <pc:sldMasterMk cId="1322309073" sldId="2147483660"/>
            <ac:spMk id="4" creationId="{03EFE296-8A9D-B1AC-6BC9-99692D9DFFAC}"/>
          </ac:spMkLst>
        </pc:spChg>
        <pc:sldLayoutChg chg="del">
          <pc:chgData name="Stephen Goldberg" userId="9323c874f09642cf" providerId="LiveId" clId="{F3954063-ECC3-404C-9DFD-192944EF3748}" dt="2022-09-26T12:07:26.522" v="55" actId="2696"/>
          <pc:sldLayoutMkLst>
            <pc:docMk/>
            <pc:sldMasterMk cId="1322309073" sldId="2147483660"/>
            <pc:sldLayoutMk cId="1254351235" sldId="214748367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30179625984252"/>
          <c:y val="0.21614873178218924"/>
          <c:w val="0.46939640748031497"/>
          <c:h val="0.70409456790756841"/>
        </c:manualLayout>
      </c:layout>
      <c:pieChart>
        <c:varyColors val="1"/>
        <c:ser>
          <c:idx val="0"/>
          <c:order val="0"/>
          <c:tx>
            <c:strRef>
              <c:f>Sheet1!$B$1</c:f>
              <c:strCache>
                <c:ptCount val="1"/>
                <c:pt idx="0">
                  <c:v>Organizational Functions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82-410B-8E89-BE3FAC7D9F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1E82-410B-8E89-BE3FAC7D9F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1E82-410B-8E89-BE3FAC7D9F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1E82-410B-8E89-BE3FAC7D9F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1E82-410B-8E89-BE3FAC7D9F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A70-4ED7-928C-C0CC4BCD154B}"/>
              </c:ext>
            </c:extLst>
          </c:dPt>
          <c:dLbls>
            <c:delete val="1"/>
          </c:dLbls>
          <c:cat>
            <c:strRef>
              <c:f>Sheet1!$A$2:$A$7</c:f>
              <c:strCache>
                <c:ptCount val="5"/>
                <c:pt idx="0">
                  <c:v>Finances</c:v>
                </c:pt>
                <c:pt idx="1">
                  <c:v>Sales</c:v>
                </c:pt>
                <c:pt idx="2">
                  <c:v>Marketing</c:v>
                </c:pt>
                <c:pt idx="3">
                  <c:v>Operations</c:v>
                </c:pt>
                <c:pt idx="4">
                  <c:v>Human Resources</c:v>
                </c:pt>
              </c:strCache>
            </c:strRef>
          </c:cat>
          <c:val>
            <c:numRef>
              <c:f>Sheet1!$B$2:$B$7</c:f>
              <c:numCache>
                <c:formatCode>General</c:formatCode>
                <c:ptCount val="6"/>
                <c:pt idx="0">
                  <c:v>20</c:v>
                </c:pt>
                <c:pt idx="1">
                  <c:v>20</c:v>
                </c:pt>
                <c:pt idx="2">
                  <c:v>20</c:v>
                </c:pt>
                <c:pt idx="3">
                  <c:v>20</c:v>
                </c:pt>
                <c:pt idx="4">
                  <c:v>20</c:v>
                </c:pt>
              </c:numCache>
            </c:numRef>
          </c:val>
          <c:extLst>
            <c:ext xmlns:c16="http://schemas.microsoft.com/office/drawing/2014/chart" uri="{C3380CC4-5D6E-409C-BE32-E72D297353CC}">
              <c16:uniqueId val="{00000000-1E82-410B-8E89-BE3FAC7D9FAD}"/>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30179625984252"/>
          <c:y val="0.21614873178218924"/>
          <c:w val="0.46939640748031497"/>
          <c:h val="0.70409456790756841"/>
        </c:manualLayout>
      </c:layout>
      <c:pieChart>
        <c:varyColors val="1"/>
        <c:ser>
          <c:idx val="0"/>
          <c:order val="0"/>
          <c:tx>
            <c:strRef>
              <c:f>Sheet1!$B$1</c:f>
              <c:strCache>
                <c:ptCount val="1"/>
                <c:pt idx="0">
                  <c:v>Organizational Functions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82-410B-8E89-BE3FAC7D9F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1E82-410B-8E89-BE3FAC7D9F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1E82-410B-8E89-BE3FAC7D9F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1E82-410B-8E89-BE3FAC7D9F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1E82-410B-8E89-BE3FAC7D9F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A70-4ED7-928C-C0CC4BCD154B}"/>
              </c:ext>
            </c:extLst>
          </c:dPt>
          <c:dLbls>
            <c:delete val="1"/>
          </c:dLbls>
          <c:cat>
            <c:strRef>
              <c:f>Sheet1!$A$2:$A$7</c:f>
              <c:strCache>
                <c:ptCount val="5"/>
                <c:pt idx="0">
                  <c:v>Finances</c:v>
                </c:pt>
                <c:pt idx="1">
                  <c:v>Sales</c:v>
                </c:pt>
                <c:pt idx="2">
                  <c:v>Marketing</c:v>
                </c:pt>
                <c:pt idx="3">
                  <c:v>Operations</c:v>
                </c:pt>
                <c:pt idx="4">
                  <c:v>Human Resources</c:v>
                </c:pt>
              </c:strCache>
            </c:strRef>
          </c:cat>
          <c:val>
            <c:numRef>
              <c:f>Sheet1!$B$2:$B$7</c:f>
              <c:numCache>
                <c:formatCode>General</c:formatCode>
                <c:ptCount val="6"/>
                <c:pt idx="0">
                  <c:v>20</c:v>
                </c:pt>
                <c:pt idx="1">
                  <c:v>20</c:v>
                </c:pt>
                <c:pt idx="2">
                  <c:v>20</c:v>
                </c:pt>
                <c:pt idx="3">
                  <c:v>20</c:v>
                </c:pt>
                <c:pt idx="4">
                  <c:v>20</c:v>
                </c:pt>
              </c:numCache>
            </c:numRef>
          </c:val>
          <c:extLst>
            <c:ext xmlns:c16="http://schemas.microsoft.com/office/drawing/2014/chart" uri="{C3380CC4-5D6E-409C-BE32-E72D297353CC}">
              <c16:uniqueId val="{00000000-1E82-410B-8E89-BE3FAC7D9FA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t"/>
      <c:legendEntry>
        <c:idx val="5"/>
        <c:delete val="1"/>
      </c:legendEntry>
      <c:layout>
        <c:manualLayout>
          <c:xMode val="edge"/>
          <c:yMode val="edge"/>
          <c:x val="0.12964333169291339"/>
          <c:y val="8.8429682060181966E-2"/>
          <c:w val="0.78133821358267719"/>
          <c:h val="7.7153846139650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30179625984252"/>
          <c:y val="0.21614873178218924"/>
          <c:w val="0.46939640748031497"/>
          <c:h val="0.70409456790756841"/>
        </c:manualLayout>
      </c:layout>
      <c:pieChart>
        <c:varyColors val="1"/>
        <c:ser>
          <c:idx val="0"/>
          <c:order val="0"/>
          <c:tx>
            <c:strRef>
              <c:f>Sheet1!$B$1</c:f>
              <c:strCache>
                <c:ptCount val="1"/>
                <c:pt idx="0">
                  <c:v>Organizational Functions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82-410B-8E89-BE3FAC7D9F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1E82-410B-8E89-BE3FAC7D9F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1E82-410B-8E89-BE3FAC7D9F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1E82-410B-8E89-BE3FAC7D9F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1E82-410B-8E89-BE3FAC7D9F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C89-4825-A3A8-46B479F5C72C}"/>
              </c:ext>
            </c:extLst>
          </c:dPt>
          <c:dLbls>
            <c:dLbl>
              <c:idx val="0"/>
              <c:layout>
                <c:manualLayout>
                  <c:x val="-0.15937499999999993"/>
                  <c:y val="-4.687499711644947E-2"/>
                </c:manualLayout>
              </c:layout>
              <c:tx>
                <c:rich>
                  <a:bodyPr/>
                  <a:lstStyle/>
                  <a:p>
                    <a:r>
                      <a:rPr lang="en-US" dirty="0"/>
                      <a:t>10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82-410B-8E89-BE3FAC7D9FAD}"/>
                </c:ext>
              </c:extLst>
            </c:dLbl>
            <c:dLbl>
              <c:idx val="1"/>
              <c:layout>
                <c:manualLayout>
                  <c:x val="-9.3749999999999997E-3"/>
                  <c:y val="-0.23203123572642498"/>
                </c:manualLayout>
              </c:layout>
              <c:tx>
                <c:rich>
                  <a:bodyPr/>
                  <a:lstStyle/>
                  <a:p>
                    <a:r>
                      <a:rPr lang="en-US"/>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E82-410B-8E89-BE3FAC7D9FAD}"/>
                </c:ext>
              </c:extLst>
            </c:dLbl>
            <c:dLbl>
              <c:idx val="2"/>
              <c:layout>
                <c:manualLayout>
                  <c:x val="0.140625"/>
                  <c:y val="-8.2031244953786608E-2"/>
                </c:manualLayout>
              </c:layout>
              <c:tx>
                <c:rich>
                  <a:bodyPr/>
                  <a:lstStyle/>
                  <a:p>
                    <a:r>
                      <a:rPr lang="en-US"/>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E82-410B-8E89-BE3FAC7D9FAD}"/>
                </c:ext>
              </c:extLst>
            </c:dLbl>
            <c:dLbl>
              <c:idx val="3"/>
              <c:layout>
                <c:manualLayout>
                  <c:x val="9.9999999999999936E-2"/>
                  <c:y val="0.18515623860997549"/>
                </c:manualLayout>
              </c:layout>
              <c:tx>
                <c:rich>
                  <a:bodyPr/>
                  <a:lstStyle/>
                  <a:p>
                    <a:r>
                      <a:rPr lang="en-US"/>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E82-410B-8E89-BE3FAC7D9FAD}"/>
                </c:ext>
              </c:extLst>
            </c:dLbl>
            <c:dLbl>
              <c:idx val="4"/>
              <c:layout>
                <c:manualLayout>
                  <c:x val="-7.5000000000000025E-2"/>
                  <c:y val="0.20156248760073281"/>
                </c:manualLayout>
              </c:layout>
              <c:tx>
                <c:rich>
                  <a:bodyPr/>
                  <a:lstStyle/>
                  <a:p>
                    <a:r>
                      <a:rPr lang="en-US"/>
                      <a:t>10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E82-410B-8E89-BE3FAC7D9F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Finances</c:v>
                </c:pt>
                <c:pt idx="1">
                  <c:v>Sales</c:v>
                </c:pt>
                <c:pt idx="2">
                  <c:v>Marketing</c:v>
                </c:pt>
                <c:pt idx="3">
                  <c:v>Operations</c:v>
                </c:pt>
                <c:pt idx="4">
                  <c:v>Human Resources</c:v>
                </c:pt>
              </c:strCache>
            </c:strRef>
          </c:cat>
          <c:val>
            <c:numRef>
              <c:f>Sheet1!$B$2:$B$7</c:f>
              <c:numCache>
                <c:formatCode>General</c:formatCode>
                <c:ptCount val="6"/>
                <c:pt idx="0">
                  <c:v>20</c:v>
                </c:pt>
                <c:pt idx="1">
                  <c:v>20</c:v>
                </c:pt>
                <c:pt idx="2">
                  <c:v>20</c:v>
                </c:pt>
                <c:pt idx="3">
                  <c:v>20</c:v>
                </c:pt>
                <c:pt idx="4">
                  <c:v>20</c:v>
                </c:pt>
              </c:numCache>
            </c:numRef>
          </c:val>
          <c:extLst>
            <c:ext xmlns:c16="http://schemas.microsoft.com/office/drawing/2014/chart" uri="{C3380CC4-5D6E-409C-BE32-E72D297353CC}">
              <c16:uniqueId val="{00000000-1E82-410B-8E89-BE3FAC7D9FA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30179625984252"/>
          <c:y val="0.21614873178218924"/>
          <c:w val="0.46939640748031497"/>
          <c:h val="0.70409456790756841"/>
        </c:manualLayout>
      </c:layout>
      <c:pieChart>
        <c:varyColors val="1"/>
        <c:ser>
          <c:idx val="0"/>
          <c:order val="0"/>
          <c:tx>
            <c:strRef>
              <c:f>Sheet1!$B$1</c:f>
              <c:strCache>
                <c:ptCount val="1"/>
                <c:pt idx="0">
                  <c:v>Organizational Functions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82-410B-8E89-BE3FAC7D9F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1E82-410B-8E89-BE3FAC7D9F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1E82-410B-8E89-BE3FAC7D9F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1E82-410B-8E89-BE3FAC7D9F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1E82-410B-8E89-BE3FAC7D9F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3CC-4AFC-BF9D-E0820AAC30B5}"/>
              </c:ext>
            </c:extLst>
          </c:dPt>
          <c:dLbls>
            <c:dLbl>
              <c:idx val="0"/>
              <c:layout>
                <c:manualLayout>
                  <c:x val="-0.15937499999999993"/>
                  <c:y val="-4.687499711644947E-2"/>
                </c:manualLayout>
              </c:layout>
              <c:tx>
                <c:rich>
                  <a:bodyPr/>
                  <a:lstStyle/>
                  <a:p>
                    <a:r>
                      <a:rPr lang="en-US" dirty="0"/>
                      <a:t>10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82-410B-8E89-BE3FAC7D9FAD}"/>
                </c:ext>
              </c:extLst>
            </c:dLbl>
            <c:dLbl>
              <c:idx val="1"/>
              <c:layout>
                <c:manualLayout>
                  <c:x val="-9.3749999999999997E-3"/>
                  <c:y val="-0.23203123572642498"/>
                </c:manualLayout>
              </c:layout>
              <c:tx>
                <c:rich>
                  <a:bodyPr/>
                  <a:lstStyle/>
                  <a:p>
                    <a:r>
                      <a:rPr lang="en-US"/>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E82-410B-8E89-BE3FAC7D9FAD}"/>
                </c:ext>
              </c:extLst>
            </c:dLbl>
            <c:dLbl>
              <c:idx val="2"/>
              <c:layout>
                <c:manualLayout>
                  <c:x val="0.140625"/>
                  <c:y val="-8.2031244953786608E-2"/>
                </c:manualLayout>
              </c:layout>
              <c:tx>
                <c:rich>
                  <a:bodyPr/>
                  <a:lstStyle/>
                  <a:p>
                    <a:r>
                      <a:rPr lang="en-US"/>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E82-410B-8E89-BE3FAC7D9FAD}"/>
                </c:ext>
              </c:extLst>
            </c:dLbl>
            <c:dLbl>
              <c:idx val="3"/>
              <c:layout>
                <c:manualLayout>
                  <c:x val="9.9999999999999936E-2"/>
                  <c:y val="0.18515623860997549"/>
                </c:manualLayout>
              </c:layout>
              <c:tx>
                <c:rich>
                  <a:bodyPr/>
                  <a:lstStyle/>
                  <a:p>
                    <a:r>
                      <a:rPr lang="en-US"/>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E82-410B-8E89-BE3FAC7D9FAD}"/>
                </c:ext>
              </c:extLst>
            </c:dLbl>
            <c:dLbl>
              <c:idx val="4"/>
              <c:layout>
                <c:manualLayout>
                  <c:x val="-7.5000000000000025E-2"/>
                  <c:y val="0.20156248760073281"/>
                </c:manualLayout>
              </c:layout>
              <c:tx>
                <c:rich>
                  <a:bodyPr/>
                  <a:lstStyle/>
                  <a:p>
                    <a:r>
                      <a:rPr lang="en-US"/>
                      <a:t>10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E82-410B-8E89-BE3FAC7D9F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Finances</c:v>
                </c:pt>
                <c:pt idx="1">
                  <c:v>Sales</c:v>
                </c:pt>
                <c:pt idx="2">
                  <c:v>Marketing</c:v>
                </c:pt>
                <c:pt idx="3">
                  <c:v>Operations</c:v>
                </c:pt>
                <c:pt idx="4">
                  <c:v>Human Resources</c:v>
                </c:pt>
              </c:strCache>
            </c:strRef>
          </c:cat>
          <c:val>
            <c:numRef>
              <c:f>Sheet1!$B$2:$B$7</c:f>
              <c:numCache>
                <c:formatCode>General</c:formatCode>
                <c:ptCount val="6"/>
                <c:pt idx="0">
                  <c:v>20</c:v>
                </c:pt>
                <c:pt idx="1">
                  <c:v>20</c:v>
                </c:pt>
                <c:pt idx="2">
                  <c:v>20</c:v>
                </c:pt>
                <c:pt idx="3">
                  <c:v>20</c:v>
                </c:pt>
                <c:pt idx="4">
                  <c:v>20</c:v>
                </c:pt>
              </c:numCache>
            </c:numRef>
          </c:val>
          <c:extLst>
            <c:ext xmlns:c16="http://schemas.microsoft.com/office/drawing/2014/chart" uri="{C3380CC4-5D6E-409C-BE32-E72D297353CC}">
              <c16:uniqueId val="{00000000-1E82-410B-8E89-BE3FAC7D9FA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30179625984252"/>
          <c:y val="0.21614873178218924"/>
          <c:w val="0.46939640748031497"/>
          <c:h val="0.70409456790756841"/>
        </c:manualLayout>
      </c:layout>
      <c:pieChart>
        <c:varyColors val="1"/>
        <c:ser>
          <c:idx val="0"/>
          <c:order val="0"/>
          <c:tx>
            <c:strRef>
              <c:f>Sheet1!$B$1</c:f>
              <c:strCache>
                <c:ptCount val="1"/>
                <c:pt idx="0">
                  <c:v>Organizational Functions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82-410B-8E89-BE3FAC7D9F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1E82-410B-8E89-BE3FAC7D9F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1E82-410B-8E89-BE3FAC7D9F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1E82-410B-8E89-BE3FAC7D9F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1E82-410B-8E89-BE3FAC7D9F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C89-4825-A3A8-46B479F5C72C}"/>
              </c:ext>
            </c:extLst>
          </c:dPt>
          <c:dLbls>
            <c:dLbl>
              <c:idx val="0"/>
              <c:layout>
                <c:manualLayout>
                  <c:x val="-0.15937499999999993"/>
                  <c:y val="-4.687499711644947E-2"/>
                </c:manualLayout>
              </c:layout>
              <c:tx>
                <c:rich>
                  <a:bodyPr/>
                  <a:lstStyle/>
                  <a:p>
                    <a:r>
                      <a:rPr lang="en-US" dirty="0"/>
                      <a:t>10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82-410B-8E89-BE3FAC7D9FAD}"/>
                </c:ext>
              </c:extLst>
            </c:dLbl>
            <c:dLbl>
              <c:idx val="1"/>
              <c:layout>
                <c:manualLayout>
                  <c:x val="-9.3749999999999997E-3"/>
                  <c:y val="-0.23203123572642498"/>
                </c:manualLayout>
              </c:layout>
              <c:tx>
                <c:rich>
                  <a:bodyPr/>
                  <a:lstStyle/>
                  <a:p>
                    <a:r>
                      <a:rPr lang="en-US"/>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E82-410B-8E89-BE3FAC7D9FAD}"/>
                </c:ext>
              </c:extLst>
            </c:dLbl>
            <c:dLbl>
              <c:idx val="2"/>
              <c:layout>
                <c:manualLayout>
                  <c:x val="0.140625"/>
                  <c:y val="-8.2031244953786608E-2"/>
                </c:manualLayout>
              </c:layout>
              <c:tx>
                <c:rich>
                  <a:bodyPr/>
                  <a:lstStyle/>
                  <a:p>
                    <a:r>
                      <a:rPr lang="en-US"/>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E82-410B-8E89-BE3FAC7D9FAD}"/>
                </c:ext>
              </c:extLst>
            </c:dLbl>
            <c:dLbl>
              <c:idx val="3"/>
              <c:layout>
                <c:manualLayout>
                  <c:x val="9.9999999999999936E-2"/>
                  <c:y val="0.18515623860997549"/>
                </c:manualLayout>
              </c:layout>
              <c:tx>
                <c:rich>
                  <a:bodyPr/>
                  <a:lstStyle/>
                  <a:p>
                    <a:r>
                      <a:rPr lang="en-US"/>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E82-410B-8E89-BE3FAC7D9FAD}"/>
                </c:ext>
              </c:extLst>
            </c:dLbl>
            <c:dLbl>
              <c:idx val="4"/>
              <c:layout>
                <c:manualLayout>
                  <c:x val="-7.5000000000000025E-2"/>
                  <c:y val="0.20156248760073281"/>
                </c:manualLayout>
              </c:layout>
              <c:tx>
                <c:rich>
                  <a:bodyPr/>
                  <a:lstStyle/>
                  <a:p>
                    <a:r>
                      <a:rPr lang="en-US"/>
                      <a:t>10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E82-410B-8E89-BE3FAC7D9F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Finances</c:v>
                </c:pt>
                <c:pt idx="1">
                  <c:v>Sales</c:v>
                </c:pt>
                <c:pt idx="2">
                  <c:v>Marketing</c:v>
                </c:pt>
                <c:pt idx="3">
                  <c:v>Operations</c:v>
                </c:pt>
                <c:pt idx="4">
                  <c:v>Human Resources</c:v>
                </c:pt>
              </c:strCache>
            </c:strRef>
          </c:cat>
          <c:val>
            <c:numRef>
              <c:f>Sheet1!$B$2:$B$7</c:f>
              <c:numCache>
                <c:formatCode>General</c:formatCode>
                <c:ptCount val="6"/>
                <c:pt idx="0">
                  <c:v>20</c:v>
                </c:pt>
                <c:pt idx="1">
                  <c:v>20</c:v>
                </c:pt>
                <c:pt idx="2">
                  <c:v>20</c:v>
                </c:pt>
                <c:pt idx="3">
                  <c:v>20</c:v>
                </c:pt>
                <c:pt idx="4">
                  <c:v>20</c:v>
                </c:pt>
              </c:numCache>
            </c:numRef>
          </c:val>
          <c:extLst>
            <c:ext xmlns:c16="http://schemas.microsoft.com/office/drawing/2014/chart" uri="{C3380CC4-5D6E-409C-BE32-E72D297353CC}">
              <c16:uniqueId val="{00000000-1E82-410B-8E89-BE3FAC7D9FA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0.48946</cdr:x>
      <cdr:y>0.54147</cdr:y>
    </cdr:from>
    <cdr:to>
      <cdr:x>0.52532</cdr:x>
      <cdr:y>0.59936</cdr:y>
    </cdr:to>
    <cdr:sp macro="" textlink="">
      <cdr:nvSpPr>
        <cdr:cNvPr id="2" name="TextBox 1">
          <a:extLst xmlns:a="http://schemas.openxmlformats.org/drawingml/2006/main">
            <a:ext uri="{FF2B5EF4-FFF2-40B4-BE49-F238E27FC236}">
              <a16:creationId xmlns:a16="http://schemas.microsoft.com/office/drawing/2014/main" id="{53B50A36-035F-D128-5A68-A237BA66B5D6}"/>
            </a:ext>
          </a:extLst>
        </cdr:cNvPr>
        <cdr:cNvSpPr txBox="1"/>
      </cdr:nvSpPr>
      <cdr:spPr>
        <a:xfrm xmlns:a="http://schemas.openxmlformats.org/drawingml/2006/main">
          <a:off x="3978344" y="2934047"/>
          <a:ext cx="291451" cy="31369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100" dirty="0"/>
            <a:t>1</a:t>
          </a:r>
          <a:endParaRPr lang="en-CA" sz="1100" dirty="0"/>
        </a:p>
      </cdr:txBody>
    </cdr:sp>
  </cdr:relSizeAnchor>
  <cdr:relSizeAnchor xmlns:cdr="http://schemas.openxmlformats.org/drawingml/2006/chartDrawing">
    <cdr:from>
      <cdr:x>0.36702</cdr:x>
      <cdr:y>0.69585</cdr:y>
    </cdr:from>
    <cdr:to>
      <cdr:x>0.49561</cdr:x>
      <cdr:y>0.8646</cdr:y>
    </cdr:to>
    <cdr:sp macro="" textlink="">
      <cdr:nvSpPr>
        <cdr:cNvPr id="3" name="TextBox 2">
          <a:extLst xmlns:a="http://schemas.openxmlformats.org/drawingml/2006/main">
            <a:ext uri="{FF2B5EF4-FFF2-40B4-BE49-F238E27FC236}">
              <a16:creationId xmlns:a16="http://schemas.microsoft.com/office/drawing/2014/main" id="{94E2AEEF-7B2F-EDA9-38E9-63D8789F8E0F}"/>
            </a:ext>
          </a:extLst>
        </cdr:cNvPr>
        <cdr:cNvSpPr txBox="1"/>
      </cdr:nvSpPr>
      <cdr:spPr>
        <a:xfrm xmlns:a="http://schemas.openxmlformats.org/drawingml/2006/main" rot="18356700">
          <a:off x="3048539" y="3705186"/>
          <a:ext cx="914400" cy="10451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Operations</a:t>
          </a:r>
          <a:endParaRPr lang="en-CA" sz="1100" dirty="0"/>
        </a:p>
      </cdr:txBody>
    </cdr:sp>
  </cdr:relSizeAnchor>
  <cdr:relSizeAnchor xmlns:cdr="http://schemas.openxmlformats.org/drawingml/2006/chartDrawing">
    <cdr:from>
      <cdr:x>0.29608</cdr:x>
      <cdr:y>0.43632</cdr:y>
    </cdr:from>
    <cdr:to>
      <cdr:x>0.40858</cdr:x>
      <cdr:y>0.60507</cdr:y>
    </cdr:to>
    <cdr:sp macro="" textlink="">
      <cdr:nvSpPr>
        <cdr:cNvPr id="4" name="TextBox 3">
          <a:extLst xmlns:a="http://schemas.openxmlformats.org/drawingml/2006/main">
            <a:ext uri="{FF2B5EF4-FFF2-40B4-BE49-F238E27FC236}">
              <a16:creationId xmlns:a16="http://schemas.microsoft.com/office/drawing/2014/main" id="{5CB685A4-422A-3073-A779-D128ECAB6031}"/>
            </a:ext>
          </a:extLst>
        </cdr:cNvPr>
        <cdr:cNvSpPr txBox="1"/>
      </cdr:nvSpPr>
      <cdr:spPr>
        <a:xfrm xmlns:a="http://schemas.openxmlformats.org/drawingml/2006/main" rot="1121925">
          <a:off x="2406509" y="23642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Human Resources</a:t>
          </a:r>
          <a:endParaRPr lang="en-CA" sz="1400" dirty="0"/>
        </a:p>
      </cdr:txBody>
    </cdr:sp>
  </cdr:relSizeAnchor>
  <cdr:relSizeAnchor xmlns:cdr="http://schemas.openxmlformats.org/drawingml/2006/chartDrawing">
    <cdr:from>
      <cdr:x>0.59949</cdr:x>
      <cdr:y>0.78361</cdr:y>
    </cdr:from>
    <cdr:to>
      <cdr:x>0.71199</cdr:x>
      <cdr:y>0.95236</cdr:y>
    </cdr:to>
    <cdr:sp macro="" textlink="">
      <cdr:nvSpPr>
        <cdr:cNvPr id="5" name="TextBox 4">
          <a:extLst xmlns:a="http://schemas.openxmlformats.org/drawingml/2006/main">
            <a:ext uri="{FF2B5EF4-FFF2-40B4-BE49-F238E27FC236}">
              <a16:creationId xmlns:a16="http://schemas.microsoft.com/office/drawing/2014/main" id="{E47E1C49-CE86-3A67-2F6E-273D36A56209}"/>
            </a:ext>
          </a:extLst>
        </cdr:cNvPr>
        <cdr:cNvSpPr txBox="1"/>
      </cdr:nvSpPr>
      <cdr:spPr>
        <a:xfrm xmlns:a="http://schemas.openxmlformats.org/drawingml/2006/main">
          <a:off x="4872691" y="42461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8</a:t>
          </a:r>
          <a:endParaRPr lang="en-CA" sz="1400" dirty="0"/>
        </a:p>
      </cdr:txBody>
    </cdr:sp>
  </cdr:relSizeAnchor>
  <cdr:relSizeAnchor xmlns:cdr="http://schemas.openxmlformats.org/drawingml/2006/chartDrawing">
    <cdr:from>
      <cdr:x>0.41</cdr:x>
      <cdr:y>0.69496</cdr:y>
    </cdr:from>
    <cdr:to>
      <cdr:x>0.58984</cdr:x>
      <cdr:y>0.88971</cdr:y>
    </cdr:to>
    <cdr:sp macro="" textlink="">
      <cdr:nvSpPr>
        <cdr:cNvPr id="6" name="TextBox 5">
          <a:extLst xmlns:a="http://schemas.openxmlformats.org/drawingml/2006/main">
            <a:ext uri="{FF2B5EF4-FFF2-40B4-BE49-F238E27FC236}">
              <a16:creationId xmlns:a16="http://schemas.microsoft.com/office/drawing/2014/main" id="{5DB94025-3B17-30C5-21C4-9429B2EB1102}"/>
            </a:ext>
          </a:extLst>
        </cdr:cNvPr>
        <cdr:cNvSpPr txBox="1"/>
      </cdr:nvSpPr>
      <cdr:spPr>
        <a:xfrm xmlns:a="http://schemas.openxmlformats.org/drawingml/2006/main">
          <a:off x="3332489" y="3765763"/>
          <a:ext cx="1461705" cy="10552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5</a:t>
          </a:r>
          <a:endParaRPr lang="en-CA" sz="1400" dirty="0"/>
        </a:p>
      </cdr:txBody>
    </cdr:sp>
  </cdr:relSizeAnchor>
  <cdr:relSizeAnchor xmlns:cdr="http://schemas.openxmlformats.org/drawingml/2006/chartDrawing">
    <cdr:from>
      <cdr:x>0.41456</cdr:x>
      <cdr:y>0.5089</cdr:y>
    </cdr:from>
    <cdr:to>
      <cdr:x>0.52706</cdr:x>
      <cdr:y>0.67765</cdr:y>
    </cdr:to>
    <cdr:sp macro="" textlink="">
      <cdr:nvSpPr>
        <cdr:cNvPr id="7" name="TextBox 6">
          <a:extLst xmlns:a="http://schemas.openxmlformats.org/drawingml/2006/main">
            <a:ext uri="{FF2B5EF4-FFF2-40B4-BE49-F238E27FC236}">
              <a16:creationId xmlns:a16="http://schemas.microsoft.com/office/drawing/2014/main" id="{40DEAB00-0F47-CEED-8A3F-9AF8D5568FED}"/>
            </a:ext>
          </a:extLst>
        </cdr:cNvPr>
        <cdr:cNvSpPr txBox="1"/>
      </cdr:nvSpPr>
      <cdr:spPr>
        <a:xfrm xmlns:a="http://schemas.openxmlformats.org/drawingml/2006/main">
          <a:off x="3369560" y="27575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3</a:t>
          </a:r>
          <a:endParaRPr lang="en-CA" sz="1400" dirty="0"/>
        </a:p>
      </cdr:txBody>
    </cdr:sp>
  </cdr:relSizeAnchor>
  <cdr:relSizeAnchor xmlns:cdr="http://schemas.openxmlformats.org/drawingml/2006/chartDrawing">
    <cdr:from>
      <cdr:x>0.49992</cdr:x>
      <cdr:y>0.3718</cdr:y>
    </cdr:from>
    <cdr:to>
      <cdr:x>0.61242</cdr:x>
      <cdr:y>0.54055</cdr:y>
    </cdr:to>
    <cdr:sp macro="" textlink="">
      <cdr:nvSpPr>
        <cdr:cNvPr id="8" name="TextBox 7">
          <a:extLst xmlns:a="http://schemas.openxmlformats.org/drawingml/2006/main">
            <a:ext uri="{FF2B5EF4-FFF2-40B4-BE49-F238E27FC236}">
              <a16:creationId xmlns:a16="http://schemas.microsoft.com/office/drawing/2014/main" id="{149EB107-87A3-63EF-782A-E426632C1322}"/>
            </a:ext>
          </a:extLst>
        </cdr:cNvPr>
        <cdr:cNvSpPr txBox="1"/>
      </cdr:nvSpPr>
      <cdr:spPr>
        <a:xfrm xmlns:a="http://schemas.openxmlformats.org/drawingml/2006/main">
          <a:off x="4063342" y="20146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0.48699</cdr:x>
      <cdr:y>0.31623</cdr:y>
    </cdr:from>
    <cdr:to>
      <cdr:x>0.59949</cdr:x>
      <cdr:y>0.48498</cdr:y>
    </cdr:to>
    <cdr:sp macro="" textlink="">
      <cdr:nvSpPr>
        <cdr:cNvPr id="9" name="TextBox 8">
          <a:extLst xmlns:a="http://schemas.openxmlformats.org/drawingml/2006/main">
            <a:ext uri="{FF2B5EF4-FFF2-40B4-BE49-F238E27FC236}">
              <a16:creationId xmlns:a16="http://schemas.microsoft.com/office/drawing/2014/main" id="{7FC2ADD0-9A50-144A-191B-CEB031F64B5D}"/>
            </a:ext>
          </a:extLst>
        </cdr:cNvPr>
        <cdr:cNvSpPr txBox="1"/>
      </cdr:nvSpPr>
      <cdr:spPr>
        <a:xfrm xmlns:a="http://schemas.openxmlformats.org/drawingml/2006/main">
          <a:off x="3958291" y="171355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6</a:t>
          </a:r>
          <a:endParaRPr lang="en-CA"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0.48946</cdr:x>
      <cdr:y>0.54147</cdr:y>
    </cdr:from>
    <cdr:to>
      <cdr:x>0.52532</cdr:x>
      <cdr:y>0.59936</cdr:y>
    </cdr:to>
    <cdr:sp macro="" textlink="">
      <cdr:nvSpPr>
        <cdr:cNvPr id="2" name="TextBox 1">
          <a:extLst xmlns:a="http://schemas.openxmlformats.org/drawingml/2006/main">
            <a:ext uri="{FF2B5EF4-FFF2-40B4-BE49-F238E27FC236}">
              <a16:creationId xmlns:a16="http://schemas.microsoft.com/office/drawing/2014/main" id="{53B50A36-035F-D128-5A68-A237BA66B5D6}"/>
            </a:ext>
          </a:extLst>
        </cdr:cNvPr>
        <cdr:cNvSpPr txBox="1"/>
      </cdr:nvSpPr>
      <cdr:spPr>
        <a:xfrm xmlns:a="http://schemas.openxmlformats.org/drawingml/2006/main">
          <a:off x="3978344" y="2934047"/>
          <a:ext cx="291451" cy="31369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100" dirty="0"/>
            <a:t>1</a:t>
          </a:r>
          <a:endParaRPr lang="en-CA" sz="1100" dirty="0"/>
        </a:p>
      </cdr:txBody>
    </cdr:sp>
  </cdr:relSizeAnchor>
  <cdr:relSizeAnchor xmlns:cdr="http://schemas.openxmlformats.org/drawingml/2006/chartDrawing">
    <cdr:from>
      <cdr:x>0.36702</cdr:x>
      <cdr:y>0.69585</cdr:y>
    </cdr:from>
    <cdr:to>
      <cdr:x>0.49561</cdr:x>
      <cdr:y>0.8646</cdr:y>
    </cdr:to>
    <cdr:sp macro="" textlink="">
      <cdr:nvSpPr>
        <cdr:cNvPr id="3" name="TextBox 2">
          <a:extLst xmlns:a="http://schemas.openxmlformats.org/drawingml/2006/main">
            <a:ext uri="{FF2B5EF4-FFF2-40B4-BE49-F238E27FC236}">
              <a16:creationId xmlns:a16="http://schemas.microsoft.com/office/drawing/2014/main" id="{94E2AEEF-7B2F-EDA9-38E9-63D8789F8E0F}"/>
            </a:ext>
          </a:extLst>
        </cdr:cNvPr>
        <cdr:cNvSpPr txBox="1"/>
      </cdr:nvSpPr>
      <cdr:spPr>
        <a:xfrm xmlns:a="http://schemas.openxmlformats.org/drawingml/2006/main" rot="18356700">
          <a:off x="3048539" y="3705186"/>
          <a:ext cx="914400" cy="10451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Operations</a:t>
          </a:r>
          <a:endParaRPr lang="en-CA" sz="1100" dirty="0"/>
        </a:p>
      </cdr:txBody>
    </cdr:sp>
  </cdr:relSizeAnchor>
  <cdr:relSizeAnchor xmlns:cdr="http://schemas.openxmlformats.org/drawingml/2006/chartDrawing">
    <cdr:from>
      <cdr:x>0.29608</cdr:x>
      <cdr:y>0.43632</cdr:y>
    </cdr:from>
    <cdr:to>
      <cdr:x>0.40858</cdr:x>
      <cdr:y>0.60507</cdr:y>
    </cdr:to>
    <cdr:sp macro="" textlink="">
      <cdr:nvSpPr>
        <cdr:cNvPr id="4" name="TextBox 3">
          <a:extLst xmlns:a="http://schemas.openxmlformats.org/drawingml/2006/main">
            <a:ext uri="{FF2B5EF4-FFF2-40B4-BE49-F238E27FC236}">
              <a16:creationId xmlns:a16="http://schemas.microsoft.com/office/drawing/2014/main" id="{5CB685A4-422A-3073-A779-D128ECAB6031}"/>
            </a:ext>
          </a:extLst>
        </cdr:cNvPr>
        <cdr:cNvSpPr txBox="1"/>
      </cdr:nvSpPr>
      <cdr:spPr>
        <a:xfrm xmlns:a="http://schemas.openxmlformats.org/drawingml/2006/main" rot="1121925">
          <a:off x="2406509" y="23642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Human Resources</a:t>
          </a:r>
          <a:endParaRPr lang="en-CA" sz="1400" dirty="0"/>
        </a:p>
      </cdr:txBody>
    </cdr:sp>
  </cdr:relSizeAnchor>
  <cdr:relSizeAnchor xmlns:cdr="http://schemas.openxmlformats.org/drawingml/2006/chartDrawing">
    <cdr:from>
      <cdr:x>0.59949</cdr:x>
      <cdr:y>0.78361</cdr:y>
    </cdr:from>
    <cdr:to>
      <cdr:x>0.71199</cdr:x>
      <cdr:y>0.95236</cdr:y>
    </cdr:to>
    <cdr:sp macro="" textlink="">
      <cdr:nvSpPr>
        <cdr:cNvPr id="5" name="TextBox 4">
          <a:extLst xmlns:a="http://schemas.openxmlformats.org/drawingml/2006/main">
            <a:ext uri="{FF2B5EF4-FFF2-40B4-BE49-F238E27FC236}">
              <a16:creationId xmlns:a16="http://schemas.microsoft.com/office/drawing/2014/main" id="{E47E1C49-CE86-3A67-2F6E-273D36A56209}"/>
            </a:ext>
          </a:extLst>
        </cdr:cNvPr>
        <cdr:cNvSpPr txBox="1"/>
      </cdr:nvSpPr>
      <cdr:spPr>
        <a:xfrm xmlns:a="http://schemas.openxmlformats.org/drawingml/2006/main">
          <a:off x="4872691" y="42461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8</a:t>
          </a:r>
          <a:endParaRPr lang="en-CA" sz="1400" dirty="0"/>
        </a:p>
      </cdr:txBody>
    </cdr:sp>
  </cdr:relSizeAnchor>
  <cdr:relSizeAnchor xmlns:cdr="http://schemas.openxmlformats.org/drawingml/2006/chartDrawing">
    <cdr:from>
      <cdr:x>0.41</cdr:x>
      <cdr:y>0.69496</cdr:y>
    </cdr:from>
    <cdr:to>
      <cdr:x>0.58984</cdr:x>
      <cdr:y>0.88971</cdr:y>
    </cdr:to>
    <cdr:sp macro="" textlink="">
      <cdr:nvSpPr>
        <cdr:cNvPr id="6" name="TextBox 5">
          <a:extLst xmlns:a="http://schemas.openxmlformats.org/drawingml/2006/main">
            <a:ext uri="{FF2B5EF4-FFF2-40B4-BE49-F238E27FC236}">
              <a16:creationId xmlns:a16="http://schemas.microsoft.com/office/drawing/2014/main" id="{5DB94025-3B17-30C5-21C4-9429B2EB1102}"/>
            </a:ext>
          </a:extLst>
        </cdr:cNvPr>
        <cdr:cNvSpPr txBox="1"/>
      </cdr:nvSpPr>
      <cdr:spPr>
        <a:xfrm xmlns:a="http://schemas.openxmlformats.org/drawingml/2006/main">
          <a:off x="3332489" y="3765763"/>
          <a:ext cx="1461705" cy="10552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5</a:t>
          </a:r>
          <a:endParaRPr lang="en-CA" sz="1400" dirty="0"/>
        </a:p>
      </cdr:txBody>
    </cdr:sp>
  </cdr:relSizeAnchor>
  <cdr:relSizeAnchor xmlns:cdr="http://schemas.openxmlformats.org/drawingml/2006/chartDrawing">
    <cdr:from>
      <cdr:x>0.41456</cdr:x>
      <cdr:y>0.5089</cdr:y>
    </cdr:from>
    <cdr:to>
      <cdr:x>0.52706</cdr:x>
      <cdr:y>0.67765</cdr:y>
    </cdr:to>
    <cdr:sp macro="" textlink="">
      <cdr:nvSpPr>
        <cdr:cNvPr id="7" name="TextBox 6">
          <a:extLst xmlns:a="http://schemas.openxmlformats.org/drawingml/2006/main">
            <a:ext uri="{FF2B5EF4-FFF2-40B4-BE49-F238E27FC236}">
              <a16:creationId xmlns:a16="http://schemas.microsoft.com/office/drawing/2014/main" id="{40DEAB00-0F47-CEED-8A3F-9AF8D5568FED}"/>
            </a:ext>
          </a:extLst>
        </cdr:cNvPr>
        <cdr:cNvSpPr txBox="1"/>
      </cdr:nvSpPr>
      <cdr:spPr>
        <a:xfrm xmlns:a="http://schemas.openxmlformats.org/drawingml/2006/main">
          <a:off x="3369560" y="27575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3</a:t>
          </a:r>
          <a:endParaRPr lang="en-CA" sz="1400" dirty="0"/>
        </a:p>
      </cdr:txBody>
    </cdr:sp>
  </cdr:relSizeAnchor>
  <cdr:relSizeAnchor xmlns:cdr="http://schemas.openxmlformats.org/drawingml/2006/chartDrawing">
    <cdr:from>
      <cdr:x>0.49992</cdr:x>
      <cdr:y>0.3718</cdr:y>
    </cdr:from>
    <cdr:to>
      <cdr:x>0.61242</cdr:x>
      <cdr:y>0.54055</cdr:y>
    </cdr:to>
    <cdr:sp macro="" textlink="">
      <cdr:nvSpPr>
        <cdr:cNvPr id="8" name="TextBox 7">
          <a:extLst xmlns:a="http://schemas.openxmlformats.org/drawingml/2006/main">
            <a:ext uri="{FF2B5EF4-FFF2-40B4-BE49-F238E27FC236}">
              <a16:creationId xmlns:a16="http://schemas.microsoft.com/office/drawing/2014/main" id="{149EB107-87A3-63EF-782A-E426632C1322}"/>
            </a:ext>
          </a:extLst>
        </cdr:cNvPr>
        <cdr:cNvSpPr txBox="1"/>
      </cdr:nvSpPr>
      <cdr:spPr>
        <a:xfrm xmlns:a="http://schemas.openxmlformats.org/drawingml/2006/main">
          <a:off x="4063342" y="20146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0.48699</cdr:x>
      <cdr:y>0.31623</cdr:y>
    </cdr:from>
    <cdr:to>
      <cdr:x>0.59949</cdr:x>
      <cdr:y>0.48498</cdr:y>
    </cdr:to>
    <cdr:sp macro="" textlink="">
      <cdr:nvSpPr>
        <cdr:cNvPr id="9" name="TextBox 8">
          <a:extLst xmlns:a="http://schemas.openxmlformats.org/drawingml/2006/main">
            <a:ext uri="{FF2B5EF4-FFF2-40B4-BE49-F238E27FC236}">
              <a16:creationId xmlns:a16="http://schemas.microsoft.com/office/drawing/2014/main" id="{7FC2ADD0-9A50-144A-191B-CEB031F64B5D}"/>
            </a:ext>
          </a:extLst>
        </cdr:cNvPr>
        <cdr:cNvSpPr txBox="1"/>
      </cdr:nvSpPr>
      <cdr:spPr>
        <a:xfrm xmlns:a="http://schemas.openxmlformats.org/drawingml/2006/main">
          <a:off x="3958291" y="171355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6</a:t>
          </a:r>
          <a:endParaRPr lang="en-CA" sz="1400" dirty="0"/>
        </a:p>
      </cdr:txBody>
    </cdr:sp>
  </cdr:relSizeAnchor>
  <cdr:relSizeAnchor xmlns:cdr="http://schemas.openxmlformats.org/drawingml/2006/chartDrawing">
    <cdr:from>
      <cdr:x>0.425</cdr:x>
      <cdr:y>0.55327</cdr:y>
    </cdr:from>
    <cdr:to>
      <cdr:x>0.4316</cdr:x>
      <cdr:y>0.70232</cdr:y>
    </cdr:to>
    <cdr:cxnSp macro="">
      <cdr:nvCxnSpPr>
        <cdr:cNvPr id="11" name="Straight Connector 10">
          <a:extLst xmlns:a="http://schemas.openxmlformats.org/drawingml/2006/main">
            <a:ext uri="{FF2B5EF4-FFF2-40B4-BE49-F238E27FC236}">
              <a16:creationId xmlns:a16="http://schemas.microsoft.com/office/drawing/2014/main" id="{A6CD8938-738B-0370-C192-BC56C1FABAA5}"/>
            </a:ext>
          </a:extLst>
        </cdr:cNvPr>
        <cdr:cNvCxnSpPr/>
      </cdr:nvCxnSpPr>
      <cdr:spPr>
        <a:xfrm xmlns:a="http://schemas.openxmlformats.org/drawingml/2006/main" flipH="1">
          <a:off x="3454400" y="2998004"/>
          <a:ext cx="53622" cy="807609"/>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0.4316</cdr:x>
      <cdr:y>0.35619</cdr:y>
    </cdr:from>
    <cdr:to>
      <cdr:x>0.49746</cdr:x>
      <cdr:y>0.51849</cdr:y>
    </cdr:to>
    <cdr:cxnSp macro="">
      <cdr:nvCxnSpPr>
        <cdr:cNvPr id="13" name="Straight Connector 12">
          <a:extLst xmlns:a="http://schemas.openxmlformats.org/drawingml/2006/main">
            <a:ext uri="{FF2B5EF4-FFF2-40B4-BE49-F238E27FC236}">
              <a16:creationId xmlns:a16="http://schemas.microsoft.com/office/drawing/2014/main" id="{DA13A049-6A83-0254-F219-2470005B1BB0}"/>
            </a:ext>
          </a:extLst>
        </cdr:cNvPr>
        <cdr:cNvCxnSpPr/>
      </cdr:nvCxnSpPr>
      <cdr:spPr>
        <a:xfrm xmlns:a="http://schemas.openxmlformats.org/drawingml/2006/main" flipH="1">
          <a:off x="3508022" y="1930092"/>
          <a:ext cx="535293" cy="87941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0.48946</cdr:x>
      <cdr:y>0.54147</cdr:y>
    </cdr:from>
    <cdr:to>
      <cdr:x>0.52532</cdr:x>
      <cdr:y>0.59936</cdr:y>
    </cdr:to>
    <cdr:sp macro="" textlink="">
      <cdr:nvSpPr>
        <cdr:cNvPr id="2" name="TextBox 1">
          <a:extLst xmlns:a="http://schemas.openxmlformats.org/drawingml/2006/main">
            <a:ext uri="{FF2B5EF4-FFF2-40B4-BE49-F238E27FC236}">
              <a16:creationId xmlns:a16="http://schemas.microsoft.com/office/drawing/2014/main" id="{53B50A36-035F-D128-5A68-A237BA66B5D6}"/>
            </a:ext>
          </a:extLst>
        </cdr:cNvPr>
        <cdr:cNvSpPr txBox="1"/>
      </cdr:nvSpPr>
      <cdr:spPr>
        <a:xfrm xmlns:a="http://schemas.openxmlformats.org/drawingml/2006/main">
          <a:off x="3978344" y="2934047"/>
          <a:ext cx="291451" cy="31369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100" dirty="0"/>
            <a:t>1</a:t>
          </a:r>
          <a:endParaRPr lang="en-CA" sz="1100" dirty="0"/>
        </a:p>
      </cdr:txBody>
    </cdr:sp>
  </cdr:relSizeAnchor>
  <cdr:relSizeAnchor xmlns:cdr="http://schemas.openxmlformats.org/drawingml/2006/chartDrawing">
    <cdr:from>
      <cdr:x>0.36702</cdr:x>
      <cdr:y>0.69585</cdr:y>
    </cdr:from>
    <cdr:to>
      <cdr:x>0.49561</cdr:x>
      <cdr:y>0.8646</cdr:y>
    </cdr:to>
    <cdr:sp macro="" textlink="">
      <cdr:nvSpPr>
        <cdr:cNvPr id="3" name="TextBox 2">
          <a:extLst xmlns:a="http://schemas.openxmlformats.org/drawingml/2006/main">
            <a:ext uri="{FF2B5EF4-FFF2-40B4-BE49-F238E27FC236}">
              <a16:creationId xmlns:a16="http://schemas.microsoft.com/office/drawing/2014/main" id="{94E2AEEF-7B2F-EDA9-38E9-63D8789F8E0F}"/>
            </a:ext>
          </a:extLst>
        </cdr:cNvPr>
        <cdr:cNvSpPr txBox="1"/>
      </cdr:nvSpPr>
      <cdr:spPr>
        <a:xfrm xmlns:a="http://schemas.openxmlformats.org/drawingml/2006/main" rot="18356700">
          <a:off x="3048539" y="3705186"/>
          <a:ext cx="914400" cy="10451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Operations</a:t>
          </a:r>
          <a:endParaRPr lang="en-CA" sz="1100" dirty="0"/>
        </a:p>
      </cdr:txBody>
    </cdr:sp>
  </cdr:relSizeAnchor>
  <cdr:relSizeAnchor xmlns:cdr="http://schemas.openxmlformats.org/drawingml/2006/chartDrawing">
    <cdr:from>
      <cdr:x>0.29608</cdr:x>
      <cdr:y>0.43632</cdr:y>
    </cdr:from>
    <cdr:to>
      <cdr:x>0.40858</cdr:x>
      <cdr:y>0.60507</cdr:y>
    </cdr:to>
    <cdr:sp macro="" textlink="">
      <cdr:nvSpPr>
        <cdr:cNvPr id="4" name="TextBox 3">
          <a:extLst xmlns:a="http://schemas.openxmlformats.org/drawingml/2006/main">
            <a:ext uri="{FF2B5EF4-FFF2-40B4-BE49-F238E27FC236}">
              <a16:creationId xmlns:a16="http://schemas.microsoft.com/office/drawing/2014/main" id="{5CB685A4-422A-3073-A779-D128ECAB6031}"/>
            </a:ext>
          </a:extLst>
        </cdr:cNvPr>
        <cdr:cNvSpPr txBox="1"/>
      </cdr:nvSpPr>
      <cdr:spPr>
        <a:xfrm xmlns:a="http://schemas.openxmlformats.org/drawingml/2006/main" rot="1121925">
          <a:off x="2406509" y="23642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Human Resources</a:t>
          </a:r>
          <a:endParaRPr lang="en-CA" sz="1400" dirty="0"/>
        </a:p>
      </cdr:txBody>
    </cdr:sp>
  </cdr:relSizeAnchor>
  <cdr:relSizeAnchor xmlns:cdr="http://schemas.openxmlformats.org/drawingml/2006/chartDrawing">
    <cdr:from>
      <cdr:x>0.49992</cdr:x>
      <cdr:y>0.3718</cdr:y>
    </cdr:from>
    <cdr:to>
      <cdr:x>0.61242</cdr:x>
      <cdr:y>0.54055</cdr:y>
    </cdr:to>
    <cdr:sp macro="" textlink="">
      <cdr:nvSpPr>
        <cdr:cNvPr id="8" name="TextBox 7">
          <a:extLst xmlns:a="http://schemas.openxmlformats.org/drawingml/2006/main">
            <a:ext uri="{FF2B5EF4-FFF2-40B4-BE49-F238E27FC236}">
              <a16:creationId xmlns:a16="http://schemas.microsoft.com/office/drawing/2014/main" id="{149EB107-87A3-63EF-782A-E426632C1322}"/>
            </a:ext>
          </a:extLst>
        </cdr:cNvPr>
        <cdr:cNvSpPr txBox="1"/>
      </cdr:nvSpPr>
      <cdr:spPr>
        <a:xfrm xmlns:a="http://schemas.openxmlformats.org/drawingml/2006/main">
          <a:off x="4063342" y="20146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0.00639</cdr:x>
      <cdr:y>0.17245</cdr:y>
    </cdr:from>
    <cdr:to>
      <cdr:x>0.26038</cdr:x>
      <cdr:y>0.40916</cdr:y>
    </cdr:to>
    <cdr:sp macro="" textlink="">
      <cdr:nvSpPr>
        <cdr:cNvPr id="10" name="TextBox 9">
          <a:extLst xmlns:a="http://schemas.openxmlformats.org/drawingml/2006/main">
            <a:ext uri="{FF2B5EF4-FFF2-40B4-BE49-F238E27FC236}">
              <a16:creationId xmlns:a16="http://schemas.microsoft.com/office/drawing/2014/main" id="{F69A69D1-7BF6-3A5C-DC8F-DE395982A19E}"/>
            </a:ext>
          </a:extLst>
        </cdr:cNvPr>
        <cdr:cNvSpPr txBox="1"/>
      </cdr:nvSpPr>
      <cdr:spPr>
        <a:xfrm xmlns:a="http://schemas.openxmlformats.org/drawingml/2006/main">
          <a:off x="51951" y="934450"/>
          <a:ext cx="2064386" cy="1282645"/>
        </a:xfrm>
        <a:prstGeom xmlns:a="http://schemas.openxmlformats.org/drawingml/2006/main" prst="rect">
          <a:avLst/>
        </a:prstGeom>
        <a:solidFill xmlns:a="http://schemas.openxmlformats.org/drawingml/2006/main">
          <a:schemeClr val="bg2"/>
        </a:solidFill>
        <a:ln xmlns:a="http://schemas.openxmlformats.org/drawingml/2006/main">
          <a:solidFill>
            <a:schemeClr val="dk1"/>
          </a:solidFill>
        </a:ln>
      </cdr:spPr>
      <cdr:txBody>
        <a:bodyPr xmlns:a="http://schemas.openxmlformats.org/drawingml/2006/main" vertOverflow="clip" wrap="none" rtlCol="0"/>
        <a:lstStyle xmlns:a="http://schemas.openxmlformats.org/drawingml/2006/main"/>
        <a:p xmlns:a="http://schemas.openxmlformats.org/drawingml/2006/main">
          <a:r>
            <a:rPr lang="en-US" sz="1200" dirty="0"/>
            <a:t>Score your functional </a:t>
          </a:r>
        </a:p>
        <a:p xmlns:a="http://schemas.openxmlformats.org/drawingml/2006/main">
          <a:r>
            <a:rPr lang="en-US" sz="1200" dirty="0"/>
            <a:t>areas using the </a:t>
          </a:r>
        </a:p>
        <a:p xmlns:a="http://schemas.openxmlformats.org/drawingml/2006/main">
          <a:r>
            <a:rPr lang="en-US" sz="1200" dirty="0"/>
            <a:t>previous examples. You can</a:t>
          </a:r>
        </a:p>
        <a:p xmlns:a="http://schemas.openxmlformats.org/drawingml/2006/main">
          <a:r>
            <a:rPr lang="en-US" sz="1200" dirty="0"/>
            <a:t> change the titles or just </a:t>
          </a:r>
        </a:p>
        <a:p xmlns:a="http://schemas.openxmlformats.org/drawingml/2006/main">
          <a:r>
            <a:rPr lang="en-US" sz="1200" dirty="0"/>
            <a:t>draw this out on a blank sheet</a:t>
          </a:r>
        </a:p>
        <a:p xmlns:a="http://schemas.openxmlformats.org/drawingml/2006/main">
          <a:r>
            <a:rPr lang="en-US" sz="1200" dirty="0"/>
            <a:t> to suit your organization</a:t>
          </a:r>
          <a:endParaRPr lang="en-CA" sz="12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BF9D-2E46-DE19-04F5-FE43D6CE5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2BBEB39-D1BD-B986-51E4-2179453B0F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55A2AD6-E751-8707-5CCC-8B3E4DB950AD}"/>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5" name="Footer Placeholder 4">
            <a:extLst>
              <a:ext uri="{FF2B5EF4-FFF2-40B4-BE49-F238E27FC236}">
                <a16:creationId xmlns:a16="http://schemas.microsoft.com/office/drawing/2014/main" id="{0042E1DC-F8D9-4257-83F6-A246F53D97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0652F3-4E0E-CC9D-9B55-DEE5C8044AE8}"/>
              </a:ext>
            </a:extLst>
          </p:cNvPr>
          <p:cNvSpPr>
            <a:spLocks noGrp="1"/>
          </p:cNvSpPr>
          <p:nvPr>
            <p:ph type="sldNum" sz="quarter" idx="12"/>
          </p:nvPr>
        </p:nvSpPr>
        <p:spPr/>
        <p:txBody>
          <a:bodyPr/>
          <a:lstStyle/>
          <a:p>
            <a:fld id="{18FC510E-9656-4296-8DF7-C2050905EC7D}" type="slidenum">
              <a:rPr lang="en-CA" smtClean="0"/>
              <a:t>‹#›</a:t>
            </a:fld>
            <a:endParaRPr lang="en-CA"/>
          </a:p>
        </p:txBody>
      </p:sp>
    </p:spTree>
    <p:extLst>
      <p:ext uri="{BB962C8B-B14F-4D97-AF65-F5344CB8AC3E}">
        <p14:creationId xmlns:p14="http://schemas.microsoft.com/office/powerpoint/2010/main" val="34141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4607-C11E-0E87-2E41-9671F3F4CC8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364E796-0DA3-A330-6071-17EA40B7B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CCE195-ECC6-4466-0EFB-4BCBF0F60D8C}"/>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5" name="Footer Placeholder 4">
            <a:extLst>
              <a:ext uri="{FF2B5EF4-FFF2-40B4-BE49-F238E27FC236}">
                <a16:creationId xmlns:a16="http://schemas.microsoft.com/office/drawing/2014/main" id="{B1D64E80-71F5-3F7B-6DE9-B714E6E031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E7B768-699E-E046-F7D3-BD74D840D900}"/>
              </a:ext>
            </a:extLst>
          </p:cNvPr>
          <p:cNvSpPr>
            <a:spLocks noGrp="1"/>
          </p:cNvSpPr>
          <p:nvPr>
            <p:ph type="sldNum" sz="quarter" idx="12"/>
          </p:nvPr>
        </p:nvSpPr>
        <p:spPr/>
        <p:txBody>
          <a:bodyPr/>
          <a:lstStyle/>
          <a:p>
            <a:fld id="{18FC510E-9656-4296-8DF7-C2050905EC7D}" type="slidenum">
              <a:rPr lang="en-CA" smtClean="0"/>
              <a:t>‹#›</a:t>
            </a:fld>
            <a:endParaRPr lang="en-CA"/>
          </a:p>
        </p:txBody>
      </p:sp>
    </p:spTree>
    <p:extLst>
      <p:ext uri="{BB962C8B-B14F-4D97-AF65-F5344CB8AC3E}">
        <p14:creationId xmlns:p14="http://schemas.microsoft.com/office/powerpoint/2010/main" val="141683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B32EC9-2A57-5FF5-A6FE-589C222E47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3C253D-43D2-AEE2-4009-D5C7516BFE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81445D-2D3E-793D-7374-6446BC618D81}"/>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5" name="Footer Placeholder 4">
            <a:extLst>
              <a:ext uri="{FF2B5EF4-FFF2-40B4-BE49-F238E27FC236}">
                <a16:creationId xmlns:a16="http://schemas.microsoft.com/office/drawing/2014/main" id="{61CE8057-ACB4-6213-A064-0F4D512038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51E151-4B75-68C7-EAC3-0BF4F9BEFBE7}"/>
              </a:ext>
            </a:extLst>
          </p:cNvPr>
          <p:cNvSpPr>
            <a:spLocks noGrp="1"/>
          </p:cNvSpPr>
          <p:nvPr>
            <p:ph type="sldNum" sz="quarter" idx="12"/>
          </p:nvPr>
        </p:nvSpPr>
        <p:spPr/>
        <p:txBody>
          <a:bodyPr/>
          <a:lstStyle/>
          <a:p>
            <a:fld id="{18FC510E-9656-4296-8DF7-C2050905EC7D}" type="slidenum">
              <a:rPr lang="en-CA" smtClean="0"/>
              <a:t>‹#›</a:t>
            </a:fld>
            <a:endParaRPr lang="en-CA"/>
          </a:p>
        </p:txBody>
      </p:sp>
    </p:spTree>
    <p:extLst>
      <p:ext uri="{BB962C8B-B14F-4D97-AF65-F5344CB8AC3E}">
        <p14:creationId xmlns:p14="http://schemas.microsoft.com/office/powerpoint/2010/main" val="118175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03642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urse Titl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p:spPr>
        <p:txBody>
          <a:bodyPr>
            <a:normAutofit/>
          </a:bodyPr>
          <a:lstStyle>
            <a:lvl1pPr>
              <a:defRPr sz="3200"/>
            </a:lvl1pPr>
          </a:lstStyle>
          <a:p>
            <a:r>
              <a:rPr lang="en-US"/>
              <a:t>Click icon to add picture</a:t>
            </a:r>
            <a:endParaRPr lang="ru-RU" dirty="0"/>
          </a:p>
        </p:txBody>
      </p:sp>
      <p:sp>
        <p:nvSpPr>
          <p:cNvPr id="10" name="Text  1"/>
          <p:cNvSpPr>
            <a:spLocks noGrp="1"/>
          </p:cNvSpPr>
          <p:nvPr>
            <p:ph type="body" sz="quarter" idx="10" hasCustomPrompt="1"/>
          </p:nvPr>
        </p:nvSpPr>
        <p:spPr>
          <a:xfrm>
            <a:off x="971550" y="1990725"/>
            <a:ext cx="2590800" cy="238125"/>
          </a:xfrm>
        </p:spPr>
        <p:txBody>
          <a:bodyPr wrap="none">
            <a:noAutofit/>
          </a:bodyPr>
          <a:lstStyle>
            <a:lvl1pPr>
              <a:defRPr sz="1700" b="1" cap="all" baseline="0">
                <a:solidFill>
                  <a:schemeClr val="bg2"/>
                </a:solidFill>
                <a:latin typeface="+mj-lt"/>
              </a:defRPr>
            </a:lvl1pPr>
          </a:lstStyle>
          <a:p>
            <a:pPr lvl="0"/>
            <a:r>
              <a:rPr lang="en-US"/>
              <a:t>Click to add text</a:t>
            </a:r>
            <a:endParaRPr lang="ru-RU" dirty="0"/>
          </a:p>
        </p:txBody>
      </p:sp>
      <p:sp>
        <p:nvSpPr>
          <p:cNvPr id="8" name="Title"/>
          <p:cNvSpPr>
            <a:spLocks noGrp="1"/>
          </p:cNvSpPr>
          <p:nvPr>
            <p:ph type="title" hasCustomPrompt="1"/>
          </p:nvPr>
        </p:nvSpPr>
        <p:spPr>
          <a:xfrm>
            <a:off x="962025" y="2314574"/>
            <a:ext cx="10515600" cy="804863"/>
          </a:xfrm>
        </p:spPr>
        <p:txBody>
          <a:bodyPr wrap="none" tIns="0" bIns="0">
            <a:normAutofit/>
          </a:bodyPr>
          <a:lstStyle>
            <a:lvl1pPr>
              <a:defRPr sz="4800" b="1">
                <a:solidFill>
                  <a:schemeClr val="bg1"/>
                </a:solidFill>
              </a:defRPr>
            </a:lvl1pPr>
          </a:lstStyle>
          <a:p>
            <a:r>
              <a:rPr lang="en-US" dirty="0"/>
              <a:t>Click to add title</a:t>
            </a:r>
            <a:endParaRPr lang="ru-RU" dirty="0"/>
          </a:p>
        </p:txBody>
      </p:sp>
    </p:spTree>
    <p:custDataLst>
      <p:tags r:id="rId1"/>
    </p:custDataLst>
    <p:extLst>
      <p:ext uri="{BB962C8B-B14F-4D97-AF65-F5344CB8AC3E}">
        <p14:creationId xmlns:p14="http://schemas.microsoft.com/office/powerpoint/2010/main" val="1399401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odule Title">
    <p:spTree>
      <p:nvGrpSpPr>
        <p:cNvPr id="1" name=""/>
        <p:cNvGrpSpPr/>
        <p:nvPr/>
      </p:nvGrpSpPr>
      <p:grpSpPr>
        <a:xfrm>
          <a:off x="0" y="0"/>
          <a:ext cx="0" cy="0"/>
          <a:chOff x="0" y="0"/>
          <a:chExt cx="0" cy="0"/>
        </a:xfrm>
      </p:grpSpPr>
      <p:sp>
        <p:nvSpPr>
          <p:cNvPr id="8" name="Picture  1"/>
          <p:cNvSpPr>
            <a:spLocks noGrp="1"/>
          </p:cNvSpPr>
          <p:nvPr>
            <p:ph type="pic" sz="quarter" idx="15"/>
          </p:nvPr>
        </p:nvSpPr>
        <p:spPr>
          <a:xfrm>
            <a:off x="0" y="0"/>
            <a:ext cx="12192000" cy="6858000"/>
          </a:xfrm>
        </p:spPr>
        <p:txBody>
          <a:bodyPr/>
          <a:lstStyle/>
          <a:p>
            <a:r>
              <a:rPr lang="en-US"/>
              <a:t>Click icon to add picture</a:t>
            </a:r>
            <a:endParaRPr lang="ru-RU" dirty="0"/>
          </a:p>
        </p:txBody>
      </p:sp>
      <p:sp>
        <p:nvSpPr>
          <p:cNvPr id="2" name="Title"/>
          <p:cNvSpPr>
            <a:spLocks noGrp="1"/>
          </p:cNvSpPr>
          <p:nvPr>
            <p:ph type="title" hasCustomPrompt="1"/>
          </p:nvPr>
        </p:nvSpPr>
        <p:spPr>
          <a:xfrm>
            <a:off x="709106" y="4087905"/>
            <a:ext cx="8198226" cy="859324"/>
          </a:xfrm>
        </p:spPr>
        <p:txBody>
          <a:bodyPr wrap="none">
            <a:noAutofit/>
          </a:bodyPr>
          <a:lstStyle>
            <a:lvl1pPr>
              <a:defRPr sz="3800" b="1"/>
            </a:lvl1pPr>
          </a:lstStyle>
          <a:p>
            <a:r>
              <a:rPr lang="en-US"/>
              <a:t>Click to add title</a:t>
            </a:r>
            <a:endParaRPr lang="ru-RU" dirty="0"/>
          </a:p>
        </p:txBody>
      </p:sp>
      <p:sp>
        <p:nvSpPr>
          <p:cNvPr id="4" name="Text  1"/>
          <p:cNvSpPr>
            <a:spLocks noGrp="1"/>
          </p:cNvSpPr>
          <p:nvPr>
            <p:ph type="body" sz="quarter" idx="13" hasCustomPrompt="1"/>
          </p:nvPr>
        </p:nvSpPr>
        <p:spPr>
          <a:xfrm>
            <a:off x="709106" y="4990282"/>
            <a:ext cx="6670640" cy="653769"/>
          </a:xfrm>
        </p:spPr>
        <p:txBody>
          <a:bodyPr wrap="square">
            <a:noAutofit/>
          </a:bodyPr>
          <a:lstStyle>
            <a:lvl1pPr>
              <a:lnSpc>
                <a:spcPct val="114000"/>
              </a:lnSpc>
              <a:defRPr lang="ru-RU" sz="1600" dirty="0">
                <a:solidFill>
                  <a:schemeClr val="tx2">
                    <a:lumMod val="75000"/>
                    <a:lumOff val="25000"/>
                  </a:schemeClr>
                </a:solidFill>
                <a:latin typeface="+mn-lt"/>
              </a:defRPr>
            </a:lvl1pPr>
          </a:lstStyle>
          <a:p>
            <a:pPr lvl="0">
              <a:lnSpc>
                <a:spcPct val="114000"/>
              </a:lnSpc>
            </a:pPr>
            <a:r>
              <a:rPr lang="en-US" dirty="0"/>
              <a:t>Click to add text</a:t>
            </a:r>
            <a:endParaRPr lang="ru-RU" dirty="0"/>
          </a:p>
        </p:txBody>
      </p:sp>
      <p:sp>
        <p:nvSpPr>
          <p:cNvPr id="6" name="Text  2"/>
          <p:cNvSpPr>
            <a:spLocks noGrp="1"/>
          </p:cNvSpPr>
          <p:nvPr>
            <p:ph type="body" sz="quarter" idx="14" hasCustomPrompt="1"/>
          </p:nvPr>
        </p:nvSpPr>
        <p:spPr>
          <a:xfrm>
            <a:off x="710900" y="3295312"/>
            <a:ext cx="1817147" cy="478272"/>
          </a:xfrm>
        </p:spPr>
        <p:txBody>
          <a:bodyPr wrap="none">
            <a:noAutofit/>
          </a:bodyPr>
          <a:lstStyle>
            <a:lvl1pPr>
              <a:defRPr lang="ru-RU" sz="2200" b="1" dirty="0">
                <a:solidFill>
                  <a:schemeClr val="bg1"/>
                </a:solidFill>
                <a:latin typeface="+mj-lt"/>
              </a:defRPr>
            </a:lvl1pPr>
          </a:lstStyle>
          <a:p>
            <a:pPr lvl="0">
              <a:lnSpc>
                <a:spcPct val="114000"/>
              </a:lnSpc>
            </a:pPr>
            <a:r>
              <a:rPr lang="en-US"/>
              <a:t>Click to add text</a:t>
            </a:r>
            <a:endParaRPr lang="ru-RU" dirty="0"/>
          </a:p>
        </p:txBody>
      </p:sp>
    </p:spTree>
    <p:custDataLst>
      <p:tags r:id="rId1"/>
    </p:custDataLst>
    <p:extLst>
      <p:ext uri="{BB962C8B-B14F-4D97-AF65-F5344CB8AC3E}">
        <p14:creationId xmlns:p14="http://schemas.microsoft.com/office/powerpoint/2010/main" val="4098487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10" name="Picture  1"/>
          <p:cNvSpPr>
            <a:spLocks noGrp="1"/>
          </p:cNvSpPr>
          <p:nvPr>
            <p:ph type="pic" sz="quarter" idx="14"/>
          </p:nvPr>
        </p:nvSpPr>
        <p:spPr>
          <a:xfrm>
            <a:off x="0" y="0"/>
            <a:ext cx="12192000" cy="6858000"/>
          </a:xfrm>
        </p:spPr>
        <p:txBody>
          <a:bodyPr/>
          <a:lstStyle/>
          <a:p>
            <a:r>
              <a:rPr lang="en-US"/>
              <a:t>Click icon to add picture</a:t>
            </a:r>
            <a:endParaRPr lang="ru-RU"/>
          </a:p>
        </p:txBody>
      </p:sp>
      <p:sp>
        <p:nvSpPr>
          <p:cNvPr id="2" name="Title"/>
          <p:cNvSpPr>
            <a:spLocks noGrp="1"/>
          </p:cNvSpPr>
          <p:nvPr>
            <p:ph type="title" hasCustomPrompt="1"/>
          </p:nvPr>
        </p:nvSpPr>
        <p:spPr>
          <a:xfrm>
            <a:off x="833651" y="580279"/>
            <a:ext cx="10515600" cy="1325563"/>
          </a:xfrm>
        </p:spPr>
        <p:txBody>
          <a:bodyPr wrap="none">
            <a:noAutofit/>
          </a:bodyPr>
          <a:lstStyle>
            <a:lvl1pPr>
              <a:defRPr sz="3600" b="1" baseline="0">
                <a:solidFill>
                  <a:schemeClr val="bg1"/>
                </a:solidFill>
              </a:defRPr>
            </a:lvl1pPr>
          </a:lstStyle>
          <a:p>
            <a:r>
              <a:rPr lang="en-US"/>
              <a:t>Click to add title</a:t>
            </a:r>
            <a:endParaRPr lang="ru-RU" dirty="0"/>
          </a:p>
        </p:txBody>
      </p:sp>
      <p:sp>
        <p:nvSpPr>
          <p:cNvPr id="5" name="Text  1"/>
          <p:cNvSpPr>
            <a:spLocks noGrp="1"/>
          </p:cNvSpPr>
          <p:nvPr>
            <p:ph type="body" sz="quarter" idx="10" hasCustomPrompt="1"/>
          </p:nvPr>
        </p:nvSpPr>
        <p:spPr>
          <a:xfrm>
            <a:off x="1555002" y="2210622"/>
            <a:ext cx="2893284" cy="451897"/>
          </a:xfrm>
        </p:spPr>
        <p:txBody>
          <a:bodyPr vert="horz" lIns="91440" tIns="45720" rIns="91440" bIns="45720" rtlCol="0">
            <a:noAutofit/>
          </a:bodyPr>
          <a:lstStyle>
            <a:lvl1pPr>
              <a:defRPr lang="ru-RU" sz="1700" b="1" spc="-30" baseline="0" dirty="0">
                <a:solidFill>
                  <a:schemeClr val="bg1"/>
                </a:solidFill>
              </a:defRPr>
            </a:lvl1pPr>
          </a:lstStyle>
          <a:p>
            <a:pPr lvl="0"/>
            <a:r>
              <a:rPr lang="en-US"/>
              <a:t>Click to add text</a:t>
            </a:r>
            <a:endParaRPr lang="ru-RU" dirty="0"/>
          </a:p>
        </p:txBody>
      </p:sp>
      <p:sp>
        <p:nvSpPr>
          <p:cNvPr id="6" name="Text  2"/>
          <p:cNvSpPr>
            <a:spLocks noGrp="1"/>
          </p:cNvSpPr>
          <p:nvPr>
            <p:ph type="body" sz="quarter" idx="11" hasCustomPrompt="1"/>
          </p:nvPr>
        </p:nvSpPr>
        <p:spPr>
          <a:xfrm>
            <a:off x="1555002" y="2993740"/>
            <a:ext cx="2893284" cy="451897"/>
          </a:xfrm>
        </p:spPr>
        <p:txBody>
          <a:bodyPr vert="horz" lIns="91440" tIns="45720" rIns="91440" bIns="45720" rtlCol="0">
            <a:noAutofit/>
          </a:bodyPr>
          <a:lstStyle>
            <a:lvl1pPr>
              <a:defRPr lang="ru-RU" sz="1700" b="1" spc="-30" baseline="0" dirty="0">
                <a:solidFill>
                  <a:schemeClr val="bg1"/>
                </a:solidFill>
              </a:defRPr>
            </a:lvl1pPr>
          </a:lstStyle>
          <a:p>
            <a:pPr lvl="0"/>
            <a:r>
              <a:rPr lang="en-US"/>
              <a:t>Click to add text</a:t>
            </a:r>
            <a:endParaRPr lang="ru-RU" dirty="0"/>
          </a:p>
        </p:txBody>
      </p:sp>
      <p:sp>
        <p:nvSpPr>
          <p:cNvPr id="7" name="Text  3"/>
          <p:cNvSpPr>
            <a:spLocks noGrp="1"/>
          </p:cNvSpPr>
          <p:nvPr>
            <p:ph type="body" sz="quarter" idx="12" hasCustomPrompt="1"/>
          </p:nvPr>
        </p:nvSpPr>
        <p:spPr>
          <a:xfrm>
            <a:off x="1555002" y="3782237"/>
            <a:ext cx="2893284" cy="451897"/>
          </a:xfrm>
        </p:spPr>
        <p:txBody>
          <a:bodyPr>
            <a:noAutofit/>
          </a:bodyPr>
          <a:lstStyle>
            <a:lvl1pPr>
              <a:defRPr sz="1700" b="1" spc="-30" baseline="0">
                <a:solidFill>
                  <a:schemeClr val="bg1"/>
                </a:solidFill>
                <a:latin typeface="+mn-lt"/>
              </a:defRPr>
            </a:lvl1pPr>
          </a:lstStyle>
          <a:p>
            <a:pPr lvl="0"/>
            <a:r>
              <a:rPr lang="en-US"/>
              <a:t>Click to add text</a:t>
            </a:r>
            <a:endParaRPr lang="ru-RU" dirty="0"/>
          </a:p>
        </p:txBody>
      </p:sp>
      <p:sp>
        <p:nvSpPr>
          <p:cNvPr id="8" name="Text  4"/>
          <p:cNvSpPr>
            <a:spLocks noGrp="1"/>
          </p:cNvSpPr>
          <p:nvPr>
            <p:ph type="body" sz="quarter" idx="13" hasCustomPrompt="1"/>
          </p:nvPr>
        </p:nvSpPr>
        <p:spPr>
          <a:xfrm>
            <a:off x="1555002" y="4570734"/>
            <a:ext cx="2893284" cy="451897"/>
          </a:xfrm>
        </p:spPr>
        <p:txBody>
          <a:bodyPr>
            <a:noAutofit/>
          </a:bodyPr>
          <a:lstStyle>
            <a:lvl1pPr>
              <a:defRPr sz="1700" b="1" spc="-30" baseline="0">
                <a:solidFill>
                  <a:schemeClr val="bg1"/>
                </a:solidFill>
                <a:latin typeface="+mn-lt"/>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4072465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0/40 Picture Right 1">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48251" y="745595"/>
            <a:ext cx="6819900" cy="673100"/>
          </a:xfrm>
        </p:spPr>
        <p:txBody>
          <a:bodyPr>
            <a:normAutofit/>
          </a:bodyPr>
          <a:lstStyle>
            <a:lvl1pPr>
              <a:defRPr sz="3800" b="1" baseline="0">
                <a:solidFill>
                  <a:schemeClr val="tx1">
                    <a:lumMod val="75000"/>
                    <a:lumOff val="25000"/>
                  </a:schemeClr>
                </a:solidFill>
              </a:defRPr>
            </a:lvl1pPr>
          </a:lstStyle>
          <a:p>
            <a:r>
              <a:rPr lang="en-US"/>
              <a:t>Click to add title</a:t>
            </a:r>
            <a:endParaRPr lang="ru-RU" dirty="0"/>
          </a:p>
        </p:txBody>
      </p:sp>
      <p:sp>
        <p:nvSpPr>
          <p:cNvPr id="5" name="Text  1"/>
          <p:cNvSpPr>
            <a:spLocks noGrp="1"/>
          </p:cNvSpPr>
          <p:nvPr>
            <p:ph type="body" sz="quarter" idx="13" hasCustomPrompt="1"/>
          </p:nvPr>
        </p:nvSpPr>
        <p:spPr>
          <a:xfrm>
            <a:off x="1349684" y="1942341"/>
            <a:ext cx="4324350" cy="2515359"/>
          </a:xfrm>
        </p:spPr>
        <p:txBody>
          <a:bodyPr wrap="square">
            <a:noAutofit/>
          </a:bodyPr>
          <a:lstStyle>
            <a:lvl1pPr>
              <a:lnSpc>
                <a:spcPct val="114000"/>
              </a:lnSpc>
              <a:defRPr lang="ru-RU" sz="1600" baseline="0" dirty="0">
                <a:solidFill>
                  <a:schemeClr val="tx2">
                    <a:lumMod val="75000"/>
                    <a:lumOff val="25000"/>
                  </a:schemeClr>
                </a:solidFill>
                <a:latin typeface="+mn-lt"/>
              </a:defRPr>
            </a:lvl1pPr>
          </a:lstStyle>
          <a:p>
            <a:pPr lvl="0">
              <a:lnSpc>
                <a:spcPct val="114000"/>
              </a:lnSpc>
            </a:pPr>
            <a:r>
              <a:rPr lang="en-US" dirty="0"/>
              <a:t>Click to add text</a:t>
            </a:r>
            <a:endParaRPr lang="ru-RU" dirty="0"/>
          </a:p>
        </p:txBody>
      </p:sp>
      <p:sp>
        <p:nvSpPr>
          <p:cNvPr id="6" name="Text  2"/>
          <p:cNvSpPr>
            <a:spLocks noGrp="1"/>
          </p:cNvSpPr>
          <p:nvPr>
            <p:ph type="body" sz="quarter" idx="15" hasCustomPrompt="1"/>
          </p:nvPr>
        </p:nvSpPr>
        <p:spPr>
          <a:xfrm>
            <a:off x="2065492" y="5185081"/>
            <a:ext cx="3495675" cy="653769"/>
          </a:xfrm>
        </p:spPr>
        <p:txBody>
          <a:bodyPr wrap="square">
            <a:noAutofit/>
          </a:bodyPr>
          <a:lstStyle>
            <a:lvl1pPr>
              <a:lnSpc>
                <a:spcPct val="114000"/>
              </a:lnSpc>
              <a:defRPr lang="ru-RU" sz="1200" baseline="0" dirty="0">
                <a:solidFill>
                  <a:schemeClr val="tx2">
                    <a:lumMod val="50000"/>
                    <a:lumOff val="50000"/>
                  </a:schemeClr>
                </a:solidFill>
                <a:latin typeface="+mn-lt"/>
              </a:defRPr>
            </a:lvl1pPr>
          </a:lstStyle>
          <a:p>
            <a:pPr lvl="0">
              <a:lnSpc>
                <a:spcPct val="114000"/>
              </a:lnSpc>
            </a:pPr>
            <a:r>
              <a:rPr lang="en-US"/>
              <a:t>Click to add text</a:t>
            </a:r>
            <a:endParaRPr lang="ru-RU" dirty="0"/>
          </a:p>
        </p:txBody>
      </p:sp>
      <p:sp>
        <p:nvSpPr>
          <p:cNvPr id="12" name="Picture  1"/>
          <p:cNvSpPr>
            <a:spLocks noGrp="1"/>
          </p:cNvSpPr>
          <p:nvPr>
            <p:ph type="pic" sz="quarter" idx="20"/>
          </p:nvPr>
        </p:nvSpPr>
        <p:spPr>
          <a:xfrm>
            <a:off x="6011451" y="-21034"/>
            <a:ext cx="6192582" cy="6893303"/>
          </a:xfrm>
          <a:custGeom>
            <a:avLst/>
            <a:gdLst>
              <a:gd name="connsiteX0" fmla="*/ 0 w 7733944"/>
              <a:gd name="connsiteY0" fmla="*/ 5759867 h 5759867"/>
              <a:gd name="connsiteX1" fmla="*/ 1439967 w 7733944"/>
              <a:gd name="connsiteY1" fmla="*/ 0 h 5759867"/>
              <a:gd name="connsiteX2" fmla="*/ 7733944 w 7733944"/>
              <a:gd name="connsiteY2" fmla="*/ 0 h 5759867"/>
              <a:gd name="connsiteX3" fmla="*/ 6293977 w 7733944"/>
              <a:gd name="connsiteY3" fmla="*/ 5759867 h 5759867"/>
              <a:gd name="connsiteX4" fmla="*/ 0 w 7733944"/>
              <a:gd name="connsiteY4" fmla="*/ 5759867 h 5759867"/>
              <a:gd name="connsiteX0" fmla="*/ 0 w 7743837"/>
              <a:gd name="connsiteY0" fmla="*/ 5759867 h 5768105"/>
              <a:gd name="connsiteX1" fmla="*/ 1439967 w 7743837"/>
              <a:gd name="connsiteY1" fmla="*/ 0 h 5768105"/>
              <a:gd name="connsiteX2" fmla="*/ 7733944 w 7743837"/>
              <a:gd name="connsiteY2" fmla="*/ 0 h 5768105"/>
              <a:gd name="connsiteX3" fmla="*/ 7743837 w 7743837"/>
              <a:gd name="connsiteY3" fmla="*/ 5768105 h 5768105"/>
              <a:gd name="connsiteX4" fmla="*/ 0 w 7743837"/>
              <a:gd name="connsiteY4" fmla="*/ 5759867 h 5768105"/>
              <a:gd name="connsiteX0" fmla="*/ 0 w 7743837"/>
              <a:gd name="connsiteY0" fmla="*/ 5759867 h 5768105"/>
              <a:gd name="connsiteX1" fmla="*/ 2300178 w 7743837"/>
              <a:gd name="connsiteY1" fmla="*/ 0 h 5768105"/>
              <a:gd name="connsiteX2" fmla="*/ 7733944 w 7743837"/>
              <a:gd name="connsiteY2" fmla="*/ 0 h 5768105"/>
              <a:gd name="connsiteX3" fmla="*/ 7743837 w 7743837"/>
              <a:gd name="connsiteY3" fmla="*/ 5768105 h 5768105"/>
              <a:gd name="connsiteX4" fmla="*/ 0 w 7743837"/>
              <a:gd name="connsiteY4" fmla="*/ 5759867 h 5768105"/>
              <a:gd name="connsiteX0" fmla="*/ 0 w 7743837"/>
              <a:gd name="connsiteY0" fmla="*/ 5773379 h 5781617"/>
              <a:gd name="connsiteX1" fmla="*/ 2444247 w 7743837"/>
              <a:gd name="connsiteY1" fmla="*/ 0 h 5781617"/>
              <a:gd name="connsiteX2" fmla="*/ 7733944 w 7743837"/>
              <a:gd name="connsiteY2" fmla="*/ 13512 h 5781617"/>
              <a:gd name="connsiteX3" fmla="*/ 7743837 w 7743837"/>
              <a:gd name="connsiteY3" fmla="*/ 5781617 h 5781617"/>
              <a:gd name="connsiteX4" fmla="*/ 0 w 7743837"/>
              <a:gd name="connsiteY4" fmla="*/ 5773379 h 5781617"/>
              <a:gd name="connsiteX0" fmla="*/ 0 w 7657396"/>
              <a:gd name="connsiteY0" fmla="*/ 5773379 h 5781617"/>
              <a:gd name="connsiteX1" fmla="*/ 2357806 w 7657396"/>
              <a:gd name="connsiteY1" fmla="*/ 0 h 5781617"/>
              <a:gd name="connsiteX2" fmla="*/ 7647503 w 7657396"/>
              <a:gd name="connsiteY2" fmla="*/ 13512 h 5781617"/>
              <a:gd name="connsiteX3" fmla="*/ 7657396 w 7657396"/>
              <a:gd name="connsiteY3" fmla="*/ 5781617 h 5781617"/>
              <a:gd name="connsiteX4" fmla="*/ 0 w 7657396"/>
              <a:gd name="connsiteY4" fmla="*/ 5773379 h 5781617"/>
              <a:gd name="connsiteX0" fmla="*/ 0 w 7657396"/>
              <a:gd name="connsiteY0" fmla="*/ 5773379 h 5781617"/>
              <a:gd name="connsiteX1" fmla="*/ 2012041 w 7657396"/>
              <a:gd name="connsiteY1" fmla="*/ 0 h 5781617"/>
              <a:gd name="connsiteX2" fmla="*/ 7647503 w 7657396"/>
              <a:gd name="connsiteY2" fmla="*/ 13512 h 5781617"/>
              <a:gd name="connsiteX3" fmla="*/ 7657396 w 7657396"/>
              <a:gd name="connsiteY3" fmla="*/ 5781617 h 5781617"/>
              <a:gd name="connsiteX4" fmla="*/ 0 w 7657396"/>
              <a:gd name="connsiteY4" fmla="*/ 5773379 h 5781617"/>
              <a:gd name="connsiteX0" fmla="*/ 0 w 7657396"/>
              <a:gd name="connsiteY0" fmla="*/ 5759867 h 5768105"/>
              <a:gd name="connsiteX1" fmla="*/ 3334001 w 7657396"/>
              <a:gd name="connsiteY1" fmla="*/ 2548 h 5768105"/>
              <a:gd name="connsiteX2" fmla="*/ 7647503 w 7657396"/>
              <a:gd name="connsiteY2" fmla="*/ 0 h 5768105"/>
              <a:gd name="connsiteX3" fmla="*/ 7657396 w 7657396"/>
              <a:gd name="connsiteY3" fmla="*/ 5768105 h 5768105"/>
              <a:gd name="connsiteX4" fmla="*/ 0 w 7657396"/>
              <a:gd name="connsiteY4" fmla="*/ 5759867 h 5768105"/>
              <a:gd name="connsiteX0" fmla="*/ 0 w 7525799"/>
              <a:gd name="connsiteY0" fmla="*/ 5780106 h 5780106"/>
              <a:gd name="connsiteX1" fmla="*/ 3202404 w 7525799"/>
              <a:gd name="connsiteY1" fmla="*/ 2548 h 5780106"/>
              <a:gd name="connsiteX2" fmla="*/ 7515906 w 7525799"/>
              <a:gd name="connsiteY2" fmla="*/ 0 h 5780106"/>
              <a:gd name="connsiteX3" fmla="*/ 7525799 w 7525799"/>
              <a:gd name="connsiteY3" fmla="*/ 5768105 h 5780106"/>
              <a:gd name="connsiteX4" fmla="*/ 0 w 7525799"/>
              <a:gd name="connsiteY4" fmla="*/ 5780106 h 5780106"/>
              <a:gd name="connsiteX0" fmla="*/ 0 w 7525799"/>
              <a:gd name="connsiteY0" fmla="*/ 5797797 h 5797797"/>
              <a:gd name="connsiteX1" fmla="*/ 3275512 w 7525799"/>
              <a:gd name="connsiteY1" fmla="*/ 0 h 5797797"/>
              <a:gd name="connsiteX2" fmla="*/ 7515906 w 7525799"/>
              <a:gd name="connsiteY2" fmla="*/ 17691 h 5797797"/>
              <a:gd name="connsiteX3" fmla="*/ 7525799 w 7525799"/>
              <a:gd name="connsiteY3" fmla="*/ 5785796 h 5797797"/>
              <a:gd name="connsiteX4" fmla="*/ 0 w 7525799"/>
              <a:gd name="connsiteY4" fmla="*/ 5797797 h 5797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5799" h="5797797">
                <a:moveTo>
                  <a:pt x="0" y="5797797"/>
                </a:moveTo>
                <a:lnTo>
                  <a:pt x="3275512" y="0"/>
                </a:lnTo>
                <a:lnTo>
                  <a:pt x="7515906" y="17691"/>
                </a:lnTo>
                <a:cubicBezTo>
                  <a:pt x="7519204" y="1940393"/>
                  <a:pt x="7522501" y="3863094"/>
                  <a:pt x="7525799" y="5785796"/>
                </a:cubicBezTo>
                <a:lnTo>
                  <a:pt x="0" y="5797797"/>
                </a:lnTo>
                <a:close/>
              </a:path>
            </a:pathLst>
          </a:custGeom>
        </p:spPr>
        <p:txBody>
          <a:bodyPr/>
          <a:lstStyle>
            <a:lvl1pPr marL="0" indent="0" algn="r">
              <a:buNone/>
              <a:defRPr/>
            </a:lvl1pPr>
          </a:lstStyle>
          <a:p>
            <a:r>
              <a:rPr lang="en-US"/>
              <a:t>Click icon to add picture</a:t>
            </a:r>
            <a:endParaRPr lang="ru-RU" dirty="0"/>
          </a:p>
        </p:txBody>
      </p:sp>
      <p:sp>
        <p:nvSpPr>
          <p:cNvPr id="15" name="Text  3"/>
          <p:cNvSpPr>
            <a:spLocks noGrp="1"/>
          </p:cNvSpPr>
          <p:nvPr>
            <p:ph type="body" sz="quarter" idx="17" hasCustomPrompt="1"/>
          </p:nvPr>
        </p:nvSpPr>
        <p:spPr>
          <a:xfrm>
            <a:off x="225712" y="717459"/>
            <a:ext cx="770748" cy="533400"/>
          </a:xfrm>
        </p:spPr>
        <p:txBody>
          <a:bodyPr>
            <a:noAutofit/>
          </a:bodyPr>
          <a:lstStyle>
            <a:lvl1pPr>
              <a:defRPr sz="3800" b="1">
                <a:solidFill>
                  <a:schemeClr val="bg1"/>
                </a:solidFill>
                <a:latin typeface="+mj-lt"/>
              </a:defRPr>
            </a:lvl1pPr>
          </a:lstStyle>
          <a:p>
            <a:pPr lvl="0"/>
            <a:r>
              <a:rPr lang="en-US" dirty="0"/>
              <a:t>#</a:t>
            </a:r>
            <a:endParaRPr lang="ru-RU" dirty="0"/>
          </a:p>
        </p:txBody>
      </p:sp>
    </p:spTree>
    <p:custDataLst>
      <p:tags r:id="rId1"/>
    </p:custDataLst>
    <p:extLst>
      <p:ext uri="{BB962C8B-B14F-4D97-AF65-F5344CB8AC3E}">
        <p14:creationId xmlns:p14="http://schemas.microsoft.com/office/powerpoint/2010/main" val="2206336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48251" y="668749"/>
            <a:ext cx="5038694" cy="831496"/>
          </a:xfrm>
        </p:spPr>
        <p:txBody>
          <a:bodyPr vert="horz" lIns="91440" tIns="45720" rIns="91440" bIns="45720" rtlCol="0" anchor="ctr">
            <a:normAutofit/>
          </a:bodyPr>
          <a:lstStyle>
            <a:lvl1pPr>
              <a:defRPr lang="ru-RU" sz="3800" b="1" baseline="0" dirty="0">
                <a:solidFill>
                  <a:schemeClr val="tx1">
                    <a:lumMod val="75000"/>
                    <a:lumOff val="25000"/>
                  </a:schemeClr>
                </a:solidFill>
              </a:defRPr>
            </a:lvl1pPr>
          </a:lstStyle>
          <a:p>
            <a:pPr lvl="0"/>
            <a:r>
              <a:rPr lang="en-US"/>
              <a:t>Click to add title</a:t>
            </a:r>
            <a:endParaRPr lang="ru-RU" dirty="0"/>
          </a:p>
        </p:txBody>
      </p:sp>
      <p:sp>
        <p:nvSpPr>
          <p:cNvPr id="5" name="Text  1"/>
          <p:cNvSpPr>
            <a:spLocks noGrp="1"/>
          </p:cNvSpPr>
          <p:nvPr>
            <p:ph type="body" sz="quarter" idx="17" hasCustomPrompt="1"/>
          </p:nvPr>
        </p:nvSpPr>
        <p:spPr>
          <a:xfrm>
            <a:off x="225712" y="717459"/>
            <a:ext cx="770748" cy="533400"/>
          </a:xfrm>
        </p:spPr>
        <p:txBody>
          <a:bodyPr>
            <a:noAutofit/>
          </a:bodyPr>
          <a:lstStyle>
            <a:lvl1pPr>
              <a:defRPr sz="3800" b="1">
                <a:solidFill>
                  <a:schemeClr val="bg1"/>
                </a:solidFill>
                <a:latin typeface="+mj-lt"/>
              </a:defRPr>
            </a:lvl1pPr>
          </a:lstStyle>
          <a:p>
            <a:pPr lvl="0"/>
            <a:r>
              <a:rPr lang="en-US" dirty="0"/>
              <a:t>#</a:t>
            </a:r>
            <a:endParaRPr lang="ru-RU" dirty="0"/>
          </a:p>
        </p:txBody>
      </p:sp>
      <p:sp>
        <p:nvSpPr>
          <p:cNvPr id="10" name="Text  2"/>
          <p:cNvSpPr>
            <a:spLocks noGrp="1"/>
          </p:cNvSpPr>
          <p:nvPr>
            <p:ph type="body" sz="quarter" idx="13" hasCustomPrompt="1"/>
          </p:nvPr>
        </p:nvSpPr>
        <p:spPr>
          <a:xfrm>
            <a:off x="1348251" y="2817550"/>
            <a:ext cx="3680949" cy="1763328"/>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dirty="0"/>
              <a:t>Click to add text</a:t>
            </a:r>
            <a:endParaRPr lang="ru-RU" dirty="0"/>
          </a:p>
        </p:txBody>
      </p:sp>
      <p:sp>
        <p:nvSpPr>
          <p:cNvPr id="12" name="Text  3"/>
          <p:cNvSpPr>
            <a:spLocks noGrp="1"/>
          </p:cNvSpPr>
          <p:nvPr>
            <p:ph type="body" sz="quarter" idx="18" hasCustomPrompt="1"/>
          </p:nvPr>
        </p:nvSpPr>
        <p:spPr>
          <a:xfrm>
            <a:off x="1348251" y="2281978"/>
            <a:ext cx="2380370" cy="419658"/>
          </a:xfrm>
        </p:spPr>
        <p:txBody>
          <a:bodyPr wrap="none">
            <a:noAutofit/>
          </a:bodyPr>
          <a:lstStyle>
            <a:lvl1pPr>
              <a:defRPr sz="2200" b="1" baseline="0">
                <a:solidFill>
                  <a:schemeClr val="tx1">
                    <a:lumMod val="75000"/>
                    <a:lumOff val="25000"/>
                  </a:schemeClr>
                </a:solidFill>
                <a:latin typeface="+mj-lt"/>
              </a:defRPr>
            </a:lvl1pPr>
          </a:lstStyle>
          <a:p>
            <a:pPr lvl="0"/>
            <a:r>
              <a:rPr lang="en-US" dirty="0"/>
              <a:t>Click to add text</a:t>
            </a:r>
            <a:endParaRPr lang="ru-RU" dirty="0"/>
          </a:p>
        </p:txBody>
      </p:sp>
      <p:sp>
        <p:nvSpPr>
          <p:cNvPr id="15" name="Picture  1"/>
          <p:cNvSpPr>
            <a:spLocks noGrp="1"/>
          </p:cNvSpPr>
          <p:nvPr>
            <p:ph type="pic" sz="quarter" idx="20"/>
          </p:nvPr>
        </p:nvSpPr>
        <p:spPr>
          <a:xfrm>
            <a:off x="4838035" y="842580"/>
            <a:ext cx="7353966" cy="5085195"/>
          </a:xfrm>
          <a:custGeom>
            <a:avLst/>
            <a:gdLst>
              <a:gd name="connsiteX0" fmla="*/ 0 w 7733944"/>
              <a:gd name="connsiteY0" fmla="*/ 5759867 h 5759867"/>
              <a:gd name="connsiteX1" fmla="*/ 1439967 w 7733944"/>
              <a:gd name="connsiteY1" fmla="*/ 0 h 5759867"/>
              <a:gd name="connsiteX2" fmla="*/ 7733944 w 7733944"/>
              <a:gd name="connsiteY2" fmla="*/ 0 h 5759867"/>
              <a:gd name="connsiteX3" fmla="*/ 6293977 w 7733944"/>
              <a:gd name="connsiteY3" fmla="*/ 5759867 h 5759867"/>
              <a:gd name="connsiteX4" fmla="*/ 0 w 7733944"/>
              <a:gd name="connsiteY4" fmla="*/ 5759867 h 5759867"/>
              <a:gd name="connsiteX0" fmla="*/ 0 w 7743837"/>
              <a:gd name="connsiteY0" fmla="*/ 5759867 h 5768105"/>
              <a:gd name="connsiteX1" fmla="*/ 1439967 w 7743837"/>
              <a:gd name="connsiteY1" fmla="*/ 0 h 5768105"/>
              <a:gd name="connsiteX2" fmla="*/ 7733944 w 7743837"/>
              <a:gd name="connsiteY2" fmla="*/ 0 h 5768105"/>
              <a:gd name="connsiteX3" fmla="*/ 7743837 w 7743837"/>
              <a:gd name="connsiteY3" fmla="*/ 5768105 h 5768105"/>
              <a:gd name="connsiteX4" fmla="*/ 0 w 7743837"/>
              <a:gd name="connsiteY4" fmla="*/ 5759867 h 5768105"/>
              <a:gd name="connsiteX0" fmla="*/ 0 w 7743837"/>
              <a:gd name="connsiteY0" fmla="*/ 5759867 h 5768105"/>
              <a:gd name="connsiteX1" fmla="*/ 2300178 w 7743837"/>
              <a:gd name="connsiteY1" fmla="*/ 0 h 5768105"/>
              <a:gd name="connsiteX2" fmla="*/ 7733944 w 7743837"/>
              <a:gd name="connsiteY2" fmla="*/ 0 h 5768105"/>
              <a:gd name="connsiteX3" fmla="*/ 7743837 w 7743837"/>
              <a:gd name="connsiteY3" fmla="*/ 5768105 h 5768105"/>
              <a:gd name="connsiteX4" fmla="*/ 0 w 7743837"/>
              <a:gd name="connsiteY4" fmla="*/ 5759867 h 5768105"/>
              <a:gd name="connsiteX0" fmla="*/ 0 w 7743837"/>
              <a:gd name="connsiteY0" fmla="*/ 5773379 h 5781617"/>
              <a:gd name="connsiteX1" fmla="*/ 2444247 w 7743837"/>
              <a:gd name="connsiteY1" fmla="*/ 0 h 5781617"/>
              <a:gd name="connsiteX2" fmla="*/ 7733944 w 7743837"/>
              <a:gd name="connsiteY2" fmla="*/ 13512 h 5781617"/>
              <a:gd name="connsiteX3" fmla="*/ 7743837 w 7743837"/>
              <a:gd name="connsiteY3" fmla="*/ 5781617 h 5781617"/>
              <a:gd name="connsiteX4" fmla="*/ 0 w 7743837"/>
              <a:gd name="connsiteY4" fmla="*/ 5773379 h 5781617"/>
              <a:gd name="connsiteX0" fmla="*/ 0 w 7657396"/>
              <a:gd name="connsiteY0" fmla="*/ 5773379 h 5781617"/>
              <a:gd name="connsiteX1" fmla="*/ 2357806 w 7657396"/>
              <a:gd name="connsiteY1" fmla="*/ 0 h 5781617"/>
              <a:gd name="connsiteX2" fmla="*/ 7647503 w 7657396"/>
              <a:gd name="connsiteY2" fmla="*/ 13512 h 5781617"/>
              <a:gd name="connsiteX3" fmla="*/ 7657396 w 7657396"/>
              <a:gd name="connsiteY3" fmla="*/ 5781617 h 5781617"/>
              <a:gd name="connsiteX4" fmla="*/ 0 w 7657396"/>
              <a:gd name="connsiteY4" fmla="*/ 5773379 h 5781617"/>
              <a:gd name="connsiteX0" fmla="*/ 0 w 7657396"/>
              <a:gd name="connsiteY0" fmla="*/ 5773379 h 5781617"/>
              <a:gd name="connsiteX1" fmla="*/ 2012041 w 7657396"/>
              <a:gd name="connsiteY1" fmla="*/ 0 h 5781617"/>
              <a:gd name="connsiteX2" fmla="*/ 7647503 w 7657396"/>
              <a:gd name="connsiteY2" fmla="*/ 13512 h 5781617"/>
              <a:gd name="connsiteX3" fmla="*/ 7657396 w 7657396"/>
              <a:gd name="connsiteY3" fmla="*/ 5781617 h 5781617"/>
              <a:gd name="connsiteX4" fmla="*/ 0 w 7657396"/>
              <a:gd name="connsiteY4" fmla="*/ 5773379 h 5781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396" h="5781617">
                <a:moveTo>
                  <a:pt x="0" y="5773379"/>
                </a:moveTo>
                <a:lnTo>
                  <a:pt x="2012041" y="0"/>
                </a:lnTo>
                <a:lnTo>
                  <a:pt x="7647503" y="13512"/>
                </a:lnTo>
                <a:cubicBezTo>
                  <a:pt x="7650801" y="1936214"/>
                  <a:pt x="7654098" y="3858915"/>
                  <a:pt x="7657396" y="5781617"/>
                </a:cubicBezTo>
                <a:lnTo>
                  <a:pt x="0" y="5773379"/>
                </a:lnTo>
                <a:close/>
              </a:path>
            </a:pathLst>
          </a:custGeom>
        </p:spPr>
        <p:txBody>
          <a:bodyPr/>
          <a:lstStyle>
            <a:lvl1pPr marL="0" indent="0" algn="r">
              <a:buNone/>
              <a:defRPr/>
            </a:lvl1pPr>
          </a:lstStyle>
          <a:p>
            <a:r>
              <a:rPr lang="en-US"/>
              <a:t>Click icon to add picture</a:t>
            </a:r>
            <a:endParaRPr lang="ru-RU" dirty="0"/>
          </a:p>
        </p:txBody>
      </p:sp>
    </p:spTree>
    <p:custDataLst>
      <p:tags r:id="rId1"/>
    </p:custDataLst>
    <p:extLst>
      <p:ext uri="{BB962C8B-B14F-4D97-AF65-F5344CB8AC3E}">
        <p14:creationId xmlns:p14="http://schemas.microsoft.com/office/powerpoint/2010/main" val="46558469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mpany's Mission">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ru-RU" sz="3600" b="0" kern="1200" baseline="0" dirty="0" smtClean="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 name="Title"/>
          <p:cNvSpPr>
            <a:spLocks noGrp="1"/>
          </p:cNvSpPr>
          <p:nvPr>
            <p:ph type="title" hasCustomPrompt="1"/>
          </p:nvPr>
        </p:nvSpPr>
        <p:spPr>
          <a:xfrm>
            <a:off x="3187786" y="794086"/>
            <a:ext cx="8081211" cy="607846"/>
          </a:xfrm>
        </p:spPr>
        <p:txBody>
          <a:bodyPr vert="horz" lIns="91440" tIns="45720" rIns="91440" bIns="45720" rtlCol="0" anchor="ctr">
            <a:normAutofit/>
          </a:bodyPr>
          <a:lstStyle>
            <a:lvl1pPr>
              <a:defRPr lang="ru-RU" sz="3800" b="1" baseline="0">
                <a:solidFill>
                  <a:schemeClr val="tx1">
                    <a:lumMod val="75000"/>
                    <a:lumOff val="25000"/>
                  </a:schemeClr>
                </a:solidFill>
              </a:defRPr>
            </a:lvl1pPr>
          </a:lstStyle>
          <a:p>
            <a:pPr lvl="0"/>
            <a:r>
              <a:rPr lang="en-US" dirty="0"/>
              <a:t>Click to add title</a:t>
            </a:r>
            <a:endParaRPr lang="ru-RU" dirty="0"/>
          </a:p>
        </p:txBody>
      </p:sp>
      <p:sp>
        <p:nvSpPr>
          <p:cNvPr id="6" name="Text  1"/>
          <p:cNvSpPr>
            <a:spLocks noGrp="1"/>
          </p:cNvSpPr>
          <p:nvPr>
            <p:ph type="body" sz="quarter" idx="10" hasCustomPrompt="1"/>
          </p:nvPr>
        </p:nvSpPr>
        <p:spPr>
          <a:xfrm>
            <a:off x="3211850" y="1961065"/>
            <a:ext cx="4777118" cy="2574840"/>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dirty="0"/>
              <a:t>Click to add text</a:t>
            </a:r>
            <a:endParaRPr lang="ru-RU" dirty="0"/>
          </a:p>
        </p:txBody>
      </p:sp>
      <p:sp>
        <p:nvSpPr>
          <p:cNvPr id="7" name="Text  2"/>
          <p:cNvSpPr>
            <a:spLocks noGrp="1"/>
          </p:cNvSpPr>
          <p:nvPr>
            <p:ph type="body" sz="quarter" idx="15" hasCustomPrompt="1"/>
          </p:nvPr>
        </p:nvSpPr>
        <p:spPr>
          <a:xfrm>
            <a:off x="3942417" y="5143166"/>
            <a:ext cx="3495675" cy="653769"/>
          </a:xfrm>
        </p:spPr>
        <p:txBody>
          <a:bodyPr vert="horz" wrap="square" lIns="91440" tIns="45720" rIns="91440" bIns="45720" rtlCol="0">
            <a:noAutofit/>
          </a:bodyPr>
          <a:lstStyle>
            <a:lvl1pPr>
              <a:defRPr lang="ru-RU" sz="1200" baseline="0" dirty="0">
                <a:solidFill>
                  <a:schemeClr val="tx2">
                    <a:lumMod val="50000"/>
                    <a:lumOff val="50000"/>
                  </a:schemeClr>
                </a:solidFill>
              </a:defRPr>
            </a:lvl1pPr>
          </a:lstStyle>
          <a:p>
            <a:pPr lvl="0">
              <a:lnSpc>
                <a:spcPct val="114000"/>
              </a:lnSpc>
            </a:pPr>
            <a:r>
              <a:rPr lang="en-US" dirty="0"/>
              <a:t>Click to add text</a:t>
            </a:r>
            <a:endParaRPr lang="ru-RU" dirty="0"/>
          </a:p>
        </p:txBody>
      </p:sp>
      <p:sp>
        <p:nvSpPr>
          <p:cNvPr id="8" name="Text  3"/>
          <p:cNvSpPr>
            <a:spLocks noGrp="1"/>
          </p:cNvSpPr>
          <p:nvPr>
            <p:ph type="body" sz="quarter" idx="17" hasCustomPrompt="1"/>
          </p:nvPr>
        </p:nvSpPr>
        <p:spPr>
          <a:xfrm>
            <a:off x="2054515" y="729491"/>
            <a:ext cx="770748" cy="533400"/>
          </a:xfrm>
        </p:spPr>
        <p:txBody>
          <a:bodyPr>
            <a:noAutofit/>
          </a:bodyPr>
          <a:lstStyle>
            <a:lvl1pPr>
              <a:defRPr sz="3800" b="1">
                <a:solidFill>
                  <a:schemeClr val="bg1"/>
                </a:solidFill>
                <a:latin typeface="+mj-lt"/>
              </a:defRPr>
            </a:lvl1pPr>
          </a:lstStyle>
          <a:p>
            <a:pPr lvl="0"/>
            <a:r>
              <a:rPr lang="en-US" dirty="0"/>
              <a:t>#</a:t>
            </a:r>
            <a:endParaRPr lang="ru-RU" dirty="0"/>
          </a:p>
        </p:txBody>
      </p:sp>
    </p:spTree>
    <p:custDataLst>
      <p:tags r:id="rId1"/>
    </p:custDataLst>
    <p:extLst>
      <p:ext uri="{BB962C8B-B14F-4D97-AF65-F5344CB8AC3E}">
        <p14:creationId xmlns:p14="http://schemas.microsoft.com/office/powerpoint/2010/main" val="2023569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roducts 1">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57129" y="732508"/>
            <a:ext cx="10515600" cy="714358"/>
          </a:xfrm>
        </p:spPr>
        <p:txBody>
          <a:bodyPr vert="horz" lIns="91440" tIns="45720" rIns="91440" bIns="45720" rtlCol="0" anchor="ctr">
            <a:normAutofit/>
          </a:bodyPr>
          <a:lstStyle>
            <a:lvl1pPr>
              <a:defRPr lang="ru-RU" sz="3800" b="1" baseline="0" dirty="0">
                <a:solidFill>
                  <a:schemeClr val="tx1">
                    <a:lumMod val="75000"/>
                    <a:lumOff val="25000"/>
                  </a:schemeClr>
                </a:solidFill>
              </a:defRPr>
            </a:lvl1pPr>
          </a:lstStyle>
          <a:p>
            <a:pPr lvl="0"/>
            <a:r>
              <a:rPr lang="en-US"/>
              <a:t>Click to add title</a:t>
            </a:r>
            <a:endParaRPr lang="ru-RU" dirty="0"/>
          </a:p>
        </p:txBody>
      </p:sp>
      <p:sp>
        <p:nvSpPr>
          <p:cNvPr id="5" name="Text  1"/>
          <p:cNvSpPr>
            <a:spLocks noGrp="1"/>
          </p:cNvSpPr>
          <p:nvPr>
            <p:ph type="body" sz="quarter" idx="17" hasCustomPrompt="1"/>
          </p:nvPr>
        </p:nvSpPr>
        <p:spPr>
          <a:xfrm>
            <a:off x="225712" y="717459"/>
            <a:ext cx="770748" cy="533400"/>
          </a:xfrm>
        </p:spPr>
        <p:txBody>
          <a:bodyPr>
            <a:noAutofit/>
          </a:bodyPr>
          <a:lstStyle>
            <a:lvl1pPr>
              <a:defRPr sz="3800" b="1">
                <a:solidFill>
                  <a:schemeClr val="bg1"/>
                </a:solidFill>
                <a:latin typeface="+mj-lt"/>
              </a:defRPr>
            </a:lvl1pPr>
          </a:lstStyle>
          <a:p>
            <a:pPr lvl="0"/>
            <a:r>
              <a:rPr lang="en-US" dirty="0"/>
              <a:t>#</a:t>
            </a:r>
            <a:endParaRPr lang="ru-RU" dirty="0"/>
          </a:p>
        </p:txBody>
      </p:sp>
      <p:sp>
        <p:nvSpPr>
          <p:cNvPr id="7" name="Text  2"/>
          <p:cNvSpPr>
            <a:spLocks noGrp="1"/>
          </p:cNvSpPr>
          <p:nvPr>
            <p:ph type="body" sz="quarter" idx="18" hasCustomPrompt="1"/>
          </p:nvPr>
        </p:nvSpPr>
        <p:spPr>
          <a:xfrm>
            <a:off x="1032828" y="3987099"/>
            <a:ext cx="2447219"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8" name="Text  3"/>
          <p:cNvSpPr>
            <a:spLocks noGrp="1"/>
          </p:cNvSpPr>
          <p:nvPr>
            <p:ph type="body" sz="quarter" idx="19" hasCustomPrompt="1"/>
          </p:nvPr>
        </p:nvSpPr>
        <p:spPr>
          <a:xfrm>
            <a:off x="4632571" y="3987099"/>
            <a:ext cx="2434053"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9" name="Text  4"/>
          <p:cNvSpPr>
            <a:spLocks noGrp="1"/>
          </p:cNvSpPr>
          <p:nvPr>
            <p:ph type="body" sz="quarter" idx="20" hasCustomPrompt="1"/>
          </p:nvPr>
        </p:nvSpPr>
        <p:spPr>
          <a:xfrm>
            <a:off x="8232316" y="3987099"/>
            <a:ext cx="2403133"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10" name="Text  5"/>
          <p:cNvSpPr>
            <a:spLocks noGrp="1"/>
          </p:cNvSpPr>
          <p:nvPr>
            <p:ph type="body" sz="quarter" idx="10" hasCustomPrompt="1"/>
          </p:nvPr>
        </p:nvSpPr>
        <p:spPr>
          <a:xfrm>
            <a:off x="1030079" y="4379863"/>
            <a:ext cx="3125372" cy="1765444"/>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dirty="0"/>
              <a:t>Click to add text</a:t>
            </a:r>
            <a:endParaRPr lang="ru-RU" dirty="0"/>
          </a:p>
        </p:txBody>
      </p:sp>
      <p:sp>
        <p:nvSpPr>
          <p:cNvPr id="11" name="Text  6"/>
          <p:cNvSpPr>
            <a:spLocks noGrp="1"/>
          </p:cNvSpPr>
          <p:nvPr>
            <p:ph type="body" sz="quarter" idx="21" hasCustomPrompt="1"/>
          </p:nvPr>
        </p:nvSpPr>
        <p:spPr>
          <a:xfrm>
            <a:off x="4631197" y="4382043"/>
            <a:ext cx="3125372" cy="1765444"/>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
        <p:nvSpPr>
          <p:cNvPr id="12" name="Text  7"/>
          <p:cNvSpPr>
            <a:spLocks noGrp="1"/>
          </p:cNvSpPr>
          <p:nvPr>
            <p:ph type="body" sz="quarter" idx="22" hasCustomPrompt="1"/>
          </p:nvPr>
        </p:nvSpPr>
        <p:spPr>
          <a:xfrm>
            <a:off x="8232315" y="4377472"/>
            <a:ext cx="3125372" cy="1765444"/>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
        <p:nvSpPr>
          <p:cNvPr id="14" name="Picture  1"/>
          <p:cNvSpPr>
            <a:spLocks noGrp="1"/>
          </p:cNvSpPr>
          <p:nvPr>
            <p:ph type="pic" sz="quarter" idx="23"/>
          </p:nvPr>
        </p:nvSpPr>
        <p:spPr>
          <a:xfrm>
            <a:off x="1146115" y="1934571"/>
            <a:ext cx="3024000" cy="1763076"/>
          </a:xfrm>
        </p:spPr>
        <p:txBody>
          <a:bodyPr vert="horz" wrap="square" lIns="91440" tIns="45720" rIns="91440" bIns="45720" rtlCol="0">
            <a:noAutofit/>
          </a:bodyPr>
          <a:lstStyle>
            <a:lvl1pPr>
              <a:defRPr lang="ru-RU" sz="1600" baseline="0">
                <a:solidFill>
                  <a:schemeClr val="tx2">
                    <a:lumMod val="75000"/>
                    <a:lumOff val="25000"/>
                  </a:schemeClr>
                </a:solidFill>
              </a:defRPr>
            </a:lvl1pPr>
          </a:lstStyle>
          <a:p>
            <a:pPr lvl="0">
              <a:lnSpc>
                <a:spcPct val="114000"/>
              </a:lnSpc>
            </a:pPr>
            <a:r>
              <a:rPr lang="en-US"/>
              <a:t>Click icon to add picture</a:t>
            </a:r>
            <a:endParaRPr lang="ru-RU"/>
          </a:p>
        </p:txBody>
      </p:sp>
      <p:sp>
        <p:nvSpPr>
          <p:cNvPr id="15" name="Picture  2"/>
          <p:cNvSpPr>
            <a:spLocks noGrp="1"/>
          </p:cNvSpPr>
          <p:nvPr>
            <p:ph type="pic" sz="quarter" idx="24"/>
          </p:nvPr>
        </p:nvSpPr>
        <p:spPr>
          <a:xfrm>
            <a:off x="4736121" y="1944035"/>
            <a:ext cx="3027600" cy="1763076"/>
          </a:xfrm>
        </p:spPr>
        <p:txBody>
          <a:bodyPr vert="horz" wrap="square" lIns="91440" tIns="45720" rIns="91440" bIns="45720" rtlCol="0">
            <a:noAutofit/>
          </a:bodyPr>
          <a:lstStyle>
            <a:lvl1pPr>
              <a:defRPr lang="ru-RU" sz="1600" baseline="0">
                <a:solidFill>
                  <a:schemeClr val="tx2">
                    <a:lumMod val="75000"/>
                    <a:lumOff val="25000"/>
                  </a:schemeClr>
                </a:solidFill>
              </a:defRPr>
            </a:lvl1pPr>
          </a:lstStyle>
          <a:p>
            <a:pPr lvl="0">
              <a:lnSpc>
                <a:spcPct val="114000"/>
              </a:lnSpc>
            </a:pPr>
            <a:r>
              <a:rPr lang="en-US"/>
              <a:t>Click icon to add picture</a:t>
            </a:r>
            <a:endParaRPr lang="ru-RU" dirty="0"/>
          </a:p>
        </p:txBody>
      </p:sp>
      <p:sp>
        <p:nvSpPr>
          <p:cNvPr id="16" name="Picture  3"/>
          <p:cNvSpPr>
            <a:spLocks noGrp="1"/>
          </p:cNvSpPr>
          <p:nvPr>
            <p:ph type="pic" sz="quarter" idx="25"/>
          </p:nvPr>
        </p:nvSpPr>
        <p:spPr>
          <a:xfrm>
            <a:off x="8330246" y="1934571"/>
            <a:ext cx="3027600" cy="1763076"/>
          </a:xfrm>
        </p:spPr>
        <p:txBody>
          <a:bodyPr vert="horz" wrap="square" lIns="91440" tIns="45720" rIns="91440" bIns="45720" rtlCol="0">
            <a:noAutofit/>
          </a:bodyPr>
          <a:lstStyle>
            <a:lvl1pPr>
              <a:defRPr lang="ru-RU" sz="1600" baseline="0">
                <a:solidFill>
                  <a:schemeClr val="tx2">
                    <a:lumMod val="75000"/>
                    <a:lumOff val="25000"/>
                  </a:schemeClr>
                </a:solidFill>
              </a:defRPr>
            </a:lvl1pPr>
          </a:lstStyle>
          <a:p>
            <a:pPr lvl="0">
              <a:lnSpc>
                <a:spcPct val="114000"/>
              </a:lnSpc>
            </a:pPr>
            <a:r>
              <a:rPr lang="en-US"/>
              <a:t>Click icon to add picture</a:t>
            </a:r>
            <a:endParaRPr lang="ru-RU"/>
          </a:p>
        </p:txBody>
      </p:sp>
    </p:spTree>
    <p:custDataLst>
      <p:tags r:id="rId1"/>
    </p:custDataLst>
    <p:extLst>
      <p:ext uri="{BB962C8B-B14F-4D97-AF65-F5344CB8AC3E}">
        <p14:creationId xmlns:p14="http://schemas.microsoft.com/office/powerpoint/2010/main" val="307099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6C8C-1588-7D40-D5F3-2CE78D51515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B59643-C66B-D923-2D31-0AC466F39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A38D1A-0527-27D6-348C-80380B28BD18}"/>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5" name="Footer Placeholder 4">
            <a:extLst>
              <a:ext uri="{FF2B5EF4-FFF2-40B4-BE49-F238E27FC236}">
                <a16:creationId xmlns:a16="http://schemas.microsoft.com/office/drawing/2014/main" id="{AE2C0AB6-701F-C05F-DD17-36AFD976825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AFCAAA-B232-617E-09D0-98668351A490}"/>
              </a:ext>
            </a:extLst>
          </p:cNvPr>
          <p:cNvSpPr>
            <a:spLocks noGrp="1"/>
          </p:cNvSpPr>
          <p:nvPr>
            <p:ph type="sldNum" sz="quarter" idx="12"/>
          </p:nvPr>
        </p:nvSpPr>
        <p:spPr/>
        <p:txBody>
          <a:bodyPr/>
          <a:lstStyle/>
          <a:p>
            <a:fld id="{18FC510E-9656-4296-8DF7-C2050905EC7D}" type="slidenum">
              <a:rPr lang="en-CA" smtClean="0"/>
              <a:t>‹#›</a:t>
            </a:fld>
            <a:endParaRPr lang="en-CA"/>
          </a:p>
        </p:txBody>
      </p:sp>
      <p:pic>
        <p:nvPicPr>
          <p:cNvPr id="8" name="Picture 7" descr="Logo, company name&#10;&#10;Description automatically generated">
            <a:extLst>
              <a:ext uri="{FF2B5EF4-FFF2-40B4-BE49-F238E27FC236}">
                <a16:creationId xmlns:a16="http://schemas.microsoft.com/office/drawing/2014/main" id="{22C9BDAA-8798-6BE6-568D-9B81F7132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274259"/>
            <a:ext cx="992398" cy="992398"/>
          </a:xfrm>
          <a:prstGeom prst="rect">
            <a:avLst/>
          </a:prstGeom>
        </p:spPr>
      </p:pic>
    </p:spTree>
    <p:extLst>
      <p:ext uri="{BB962C8B-B14F-4D97-AF65-F5344CB8AC3E}">
        <p14:creationId xmlns:p14="http://schemas.microsoft.com/office/powerpoint/2010/main" val="3569260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roducts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55638" y="730679"/>
            <a:ext cx="10515600" cy="702705"/>
          </a:xfrm>
        </p:spPr>
        <p:txBody>
          <a:bodyPr vert="horz" lIns="91440" tIns="45720" rIns="91440" bIns="45720" rtlCol="0" anchor="ctr">
            <a:normAutofit/>
          </a:bodyPr>
          <a:lstStyle>
            <a:lvl1pPr>
              <a:defRPr lang="ru-RU" sz="3800" b="1" baseline="0">
                <a:solidFill>
                  <a:schemeClr val="tx1">
                    <a:lumMod val="75000"/>
                    <a:lumOff val="25000"/>
                  </a:schemeClr>
                </a:solidFill>
              </a:defRPr>
            </a:lvl1pPr>
          </a:lstStyle>
          <a:p>
            <a:pPr lvl="0"/>
            <a:r>
              <a:rPr lang="en-US" dirty="0"/>
              <a:t>Click to add title</a:t>
            </a:r>
            <a:endParaRPr lang="ru-RU" dirty="0"/>
          </a:p>
        </p:txBody>
      </p:sp>
      <p:sp>
        <p:nvSpPr>
          <p:cNvPr id="5" name="Text  1"/>
          <p:cNvSpPr>
            <a:spLocks noGrp="1"/>
          </p:cNvSpPr>
          <p:nvPr>
            <p:ph type="body" sz="quarter" idx="18" hasCustomPrompt="1"/>
          </p:nvPr>
        </p:nvSpPr>
        <p:spPr>
          <a:xfrm>
            <a:off x="1377468" y="2040732"/>
            <a:ext cx="2439930" cy="419658"/>
          </a:xfrm>
        </p:spPr>
        <p:txBody>
          <a:bodyPr wrap="none">
            <a:noAutofit/>
          </a:bodyPr>
          <a:lstStyle>
            <a:lvl1pPr>
              <a:defRPr sz="2200" b="1" baseline="0">
                <a:solidFill>
                  <a:schemeClr val="tx1">
                    <a:lumMod val="75000"/>
                    <a:lumOff val="25000"/>
                  </a:schemeClr>
                </a:solidFill>
                <a:latin typeface="+mj-lt"/>
              </a:defRPr>
            </a:lvl1pPr>
          </a:lstStyle>
          <a:p>
            <a:pPr lvl="0"/>
            <a:r>
              <a:rPr lang="en-US" dirty="0"/>
              <a:t>Click to add text</a:t>
            </a:r>
            <a:endParaRPr lang="ru-RU" dirty="0"/>
          </a:p>
        </p:txBody>
      </p:sp>
      <p:sp>
        <p:nvSpPr>
          <p:cNvPr id="6" name="Text  2"/>
          <p:cNvSpPr>
            <a:spLocks noGrp="1"/>
          </p:cNvSpPr>
          <p:nvPr>
            <p:ph type="body" sz="quarter" idx="10" hasCustomPrompt="1"/>
          </p:nvPr>
        </p:nvSpPr>
        <p:spPr>
          <a:xfrm>
            <a:off x="1373628" y="2801074"/>
            <a:ext cx="4106048" cy="881239"/>
          </a:xfrm>
        </p:spPr>
        <p:txBody>
          <a:bodyPr vert="horz" wrap="square" lIns="91440" tIns="45720" rIns="91440" bIns="45720" rtlCol="0">
            <a:noAutofit/>
          </a:bodyPr>
          <a:lstStyle>
            <a:lvl1pPr>
              <a:lnSpc>
                <a:spcPct val="100000"/>
              </a:lnSpc>
              <a:defRPr lang="ru-RU" sz="1600" baseline="0" dirty="0">
                <a:solidFill>
                  <a:schemeClr val="tx2">
                    <a:lumMod val="75000"/>
                    <a:lumOff val="25000"/>
                  </a:schemeClr>
                </a:solidFill>
              </a:defRPr>
            </a:lvl1pPr>
          </a:lstStyle>
          <a:p>
            <a:pPr lvl="0">
              <a:lnSpc>
                <a:spcPct val="114000"/>
              </a:lnSpc>
            </a:pPr>
            <a:r>
              <a:rPr lang="en-US" dirty="0"/>
              <a:t>Click to add text</a:t>
            </a:r>
            <a:endParaRPr lang="ru-RU" dirty="0"/>
          </a:p>
        </p:txBody>
      </p:sp>
      <p:sp>
        <p:nvSpPr>
          <p:cNvPr id="7" name="Text  3"/>
          <p:cNvSpPr>
            <a:spLocks noGrp="1"/>
          </p:cNvSpPr>
          <p:nvPr>
            <p:ph type="body" sz="quarter" idx="19" hasCustomPrompt="1"/>
          </p:nvPr>
        </p:nvSpPr>
        <p:spPr>
          <a:xfrm>
            <a:off x="1375223" y="4208976"/>
            <a:ext cx="2442175"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8" name="Text  4"/>
          <p:cNvSpPr>
            <a:spLocks noGrp="1"/>
          </p:cNvSpPr>
          <p:nvPr>
            <p:ph type="body" sz="quarter" idx="20" hasCustomPrompt="1"/>
          </p:nvPr>
        </p:nvSpPr>
        <p:spPr>
          <a:xfrm>
            <a:off x="1371383" y="4969318"/>
            <a:ext cx="4106048" cy="881239"/>
          </a:xfrm>
        </p:spPr>
        <p:txBody>
          <a:bodyPr vert="horz" wrap="square" lIns="91440" tIns="45720" rIns="91440" bIns="45720" rtlCol="0">
            <a:noAutofit/>
          </a:bodyPr>
          <a:lstStyle>
            <a:lvl1pPr>
              <a:lnSpc>
                <a:spcPct val="100000"/>
              </a:lnSpc>
              <a:defRPr lang="ru-RU" sz="1600" baseline="0" dirty="0">
                <a:solidFill>
                  <a:schemeClr val="tx2">
                    <a:lumMod val="75000"/>
                    <a:lumOff val="25000"/>
                  </a:schemeClr>
                </a:solidFill>
              </a:defRPr>
            </a:lvl1pPr>
          </a:lstStyle>
          <a:p>
            <a:pPr lvl="0">
              <a:lnSpc>
                <a:spcPct val="114000"/>
              </a:lnSpc>
            </a:pPr>
            <a:r>
              <a:rPr lang="en-US" dirty="0"/>
              <a:t>Click to add text</a:t>
            </a:r>
            <a:endParaRPr lang="ru-RU" dirty="0"/>
          </a:p>
        </p:txBody>
      </p:sp>
      <p:sp>
        <p:nvSpPr>
          <p:cNvPr id="9" name="Text  5"/>
          <p:cNvSpPr>
            <a:spLocks noGrp="1"/>
          </p:cNvSpPr>
          <p:nvPr>
            <p:ph type="body" sz="quarter" idx="21" hasCustomPrompt="1"/>
          </p:nvPr>
        </p:nvSpPr>
        <p:spPr>
          <a:xfrm>
            <a:off x="6572516" y="2040732"/>
            <a:ext cx="2411686" cy="419658"/>
          </a:xfrm>
        </p:spPr>
        <p:txBody>
          <a:bodyPr wrap="none">
            <a:noAutofit/>
          </a:bodyPr>
          <a:lstStyle>
            <a:lvl1pPr>
              <a:defRPr sz="2200" b="1" baseline="0">
                <a:solidFill>
                  <a:schemeClr val="tx1">
                    <a:lumMod val="75000"/>
                    <a:lumOff val="25000"/>
                  </a:schemeClr>
                </a:solidFill>
                <a:latin typeface="+mj-lt"/>
              </a:defRPr>
            </a:lvl1pPr>
          </a:lstStyle>
          <a:p>
            <a:pPr lvl="0"/>
            <a:r>
              <a:rPr lang="en-US" dirty="0"/>
              <a:t>Click to add text</a:t>
            </a:r>
            <a:endParaRPr lang="ru-RU" dirty="0"/>
          </a:p>
        </p:txBody>
      </p:sp>
      <p:sp>
        <p:nvSpPr>
          <p:cNvPr id="10" name="Text  6"/>
          <p:cNvSpPr>
            <a:spLocks noGrp="1"/>
          </p:cNvSpPr>
          <p:nvPr>
            <p:ph type="body" sz="quarter" idx="22" hasCustomPrompt="1"/>
          </p:nvPr>
        </p:nvSpPr>
        <p:spPr>
          <a:xfrm>
            <a:off x="6568676" y="2801074"/>
            <a:ext cx="4106048" cy="881239"/>
          </a:xfrm>
        </p:spPr>
        <p:txBody>
          <a:bodyPr vert="horz" wrap="square" lIns="91440" tIns="45720" rIns="91440" bIns="45720" rtlCol="0">
            <a:noAutofit/>
          </a:bodyPr>
          <a:lstStyle>
            <a:lvl1pPr>
              <a:lnSpc>
                <a:spcPct val="100000"/>
              </a:lnSpc>
              <a:defRPr lang="ru-RU" sz="1600" baseline="0" dirty="0">
                <a:solidFill>
                  <a:schemeClr val="tx2">
                    <a:lumMod val="75000"/>
                    <a:lumOff val="25000"/>
                  </a:schemeClr>
                </a:solidFill>
              </a:defRPr>
            </a:lvl1pPr>
          </a:lstStyle>
          <a:p>
            <a:pPr lvl="0">
              <a:lnSpc>
                <a:spcPct val="114000"/>
              </a:lnSpc>
            </a:pPr>
            <a:r>
              <a:rPr lang="en-US" dirty="0"/>
              <a:t>Click to add text</a:t>
            </a:r>
            <a:endParaRPr lang="ru-RU" dirty="0"/>
          </a:p>
        </p:txBody>
      </p:sp>
      <p:sp>
        <p:nvSpPr>
          <p:cNvPr id="11" name="Text  7"/>
          <p:cNvSpPr>
            <a:spLocks noGrp="1"/>
          </p:cNvSpPr>
          <p:nvPr>
            <p:ph type="body" sz="quarter" idx="23" hasCustomPrompt="1"/>
          </p:nvPr>
        </p:nvSpPr>
        <p:spPr>
          <a:xfrm>
            <a:off x="6572516" y="4208976"/>
            <a:ext cx="2411686"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12" name="Text  8"/>
          <p:cNvSpPr>
            <a:spLocks noGrp="1"/>
          </p:cNvSpPr>
          <p:nvPr>
            <p:ph type="body" sz="quarter" idx="24" hasCustomPrompt="1"/>
          </p:nvPr>
        </p:nvSpPr>
        <p:spPr>
          <a:xfrm>
            <a:off x="6568676" y="4969318"/>
            <a:ext cx="4106048" cy="881239"/>
          </a:xfrm>
        </p:spPr>
        <p:txBody>
          <a:bodyPr vert="horz" wrap="square" lIns="91440" tIns="45720" rIns="91440" bIns="45720" rtlCol="0">
            <a:noAutofit/>
          </a:bodyPr>
          <a:lstStyle>
            <a:lvl1pPr>
              <a:lnSpc>
                <a:spcPct val="100000"/>
              </a:lnSpc>
              <a:defRPr lang="ru-RU" sz="1600" baseline="0" dirty="0">
                <a:solidFill>
                  <a:schemeClr val="tx2">
                    <a:lumMod val="75000"/>
                    <a:lumOff val="25000"/>
                  </a:schemeClr>
                </a:solidFill>
              </a:defRPr>
            </a:lvl1pPr>
          </a:lstStyle>
          <a:p>
            <a:pPr lvl="0">
              <a:lnSpc>
                <a:spcPct val="114000"/>
              </a:lnSpc>
            </a:pPr>
            <a:r>
              <a:rPr lang="en-US" dirty="0"/>
              <a:t>Click to add text</a:t>
            </a:r>
            <a:endParaRPr lang="ru-RU" dirty="0"/>
          </a:p>
        </p:txBody>
      </p:sp>
      <p:sp>
        <p:nvSpPr>
          <p:cNvPr id="13" name="Text  1"/>
          <p:cNvSpPr>
            <a:spLocks noGrp="1"/>
          </p:cNvSpPr>
          <p:nvPr>
            <p:ph type="body" sz="quarter" idx="17" hasCustomPrompt="1"/>
          </p:nvPr>
        </p:nvSpPr>
        <p:spPr>
          <a:xfrm>
            <a:off x="225712" y="717459"/>
            <a:ext cx="770748" cy="533400"/>
          </a:xfrm>
        </p:spPr>
        <p:txBody>
          <a:bodyPr>
            <a:noAutofit/>
          </a:bodyPr>
          <a:lstStyle>
            <a:lvl1pPr>
              <a:defRPr sz="3800" b="1">
                <a:solidFill>
                  <a:schemeClr val="bg1"/>
                </a:solidFill>
                <a:latin typeface="+mj-lt"/>
              </a:defRPr>
            </a:lvl1pPr>
          </a:lstStyle>
          <a:p>
            <a:pPr lvl="0"/>
            <a:r>
              <a:rPr lang="en-US" dirty="0"/>
              <a:t>#</a:t>
            </a:r>
            <a:endParaRPr lang="ru-RU" dirty="0"/>
          </a:p>
        </p:txBody>
      </p:sp>
    </p:spTree>
    <p:custDataLst>
      <p:tags r:id="rId2"/>
    </p:custDataLst>
    <p:extLst>
      <p:ext uri="{BB962C8B-B14F-4D97-AF65-F5344CB8AC3E}">
        <p14:creationId xmlns:p14="http://schemas.microsoft.com/office/powerpoint/2010/main" val="2263316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Process 1">
    <p:spTree>
      <p:nvGrpSpPr>
        <p:cNvPr id="1" name=""/>
        <p:cNvGrpSpPr/>
        <p:nvPr/>
      </p:nvGrpSpPr>
      <p:grpSpPr>
        <a:xfrm>
          <a:off x="0" y="0"/>
          <a:ext cx="0" cy="0"/>
          <a:chOff x="0" y="0"/>
          <a:chExt cx="0" cy="0"/>
        </a:xfrm>
      </p:grpSpPr>
      <p:sp>
        <p:nvSpPr>
          <p:cNvPr id="4" name="Text  1"/>
          <p:cNvSpPr>
            <a:spLocks noGrp="1"/>
          </p:cNvSpPr>
          <p:nvPr>
            <p:ph type="body" sz="quarter" idx="17" hasCustomPrompt="1"/>
          </p:nvPr>
        </p:nvSpPr>
        <p:spPr>
          <a:xfrm>
            <a:off x="225712" y="717459"/>
            <a:ext cx="770748" cy="533400"/>
          </a:xfrm>
        </p:spPr>
        <p:txBody>
          <a:bodyPr>
            <a:noAutofit/>
          </a:bodyPr>
          <a:lstStyle>
            <a:lvl1pPr>
              <a:defRPr sz="3800" b="1">
                <a:solidFill>
                  <a:schemeClr val="bg1"/>
                </a:solidFill>
                <a:latin typeface="+mj-lt"/>
              </a:defRPr>
            </a:lvl1pPr>
          </a:lstStyle>
          <a:p>
            <a:pPr lvl="0"/>
            <a:r>
              <a:rPr lang="en-US" dirty="0"/>
              <a:t>#</a:t>
            </a:r>
            <a:endParaRPr lang="ru-RU" dirty="0"/>
          </a:p>
        </p:txBody>
      </p:sp>
      <p:sp>
        <p:nvSpPr>
          <p:cNvPr id="5" name="Text  2"/>
          <p:cNvSpPr>
            <a:spLocks noGrp="1"/>
          </p:cNvSpPr>
          <p:nvPr>
            <p:ph type="body" sz="quarter" idx="18" hasCustomPrompt="1"/>
          </p:nvPr>
        </p:nvSpPr>
        <p:spPr>
          <a:xfrm>
            <a:off x="1352809" y="3355426"/>
            <a:ext cx="2597753" cy="419658"/>
          </a:xfrm>
        </p:spPr>
        <p:txBody>
          <a:bodyPr wrap="none">
            <a:noAutofit/>
          </a:bodyPr>
          <a:lstStyle>
            <a:lvl1pPr>
              <a:defRPr sz="2200" b="1" baseline="0">
                <a:solidFill>
                  <a:schemeClr val="tx1">
                    <a:lumMod val="75000"/>
                    <a:lumOff val="25000"/>
                  </a:schemeClr>
                </a:solidFill>
                <a:latin typeface="+mj-lt"/>
              </a:defRPr>
            </a:lvl1pPr>
          </a:lstStyle>
          <a:p>
            <a:pPr lvl="0"/>
            <a:r>
              <a:rPr lang="en-US" dirty="0"/>
              <a:t>Click to add text</a:t>
            </a:r>
            <a:endParaRPr lang="ru-RU" dirty="0"/>
          </a:p>
        </p:txBody>
      </p:sp>
      <p:sp>
        <p:nvSpPr>
          <p:cNvPr id="6" name="Text  3"/>
          <p:cNvSpPr>
            <a:spLocks noGrp="1"/>
          </p:cNvSpPr>
          <p:nvPr>
            <p:ph type="body" sz="quarter" idx="10" hasCustomPrompt="1"/>
          </p:nvPr>
        </p:nvSpPr>
        <p:spPr>
          <a:xfrm>
            <a:off x="1352810" y="3806614"/>
            <a:ext cx="2819797" cy="1765444"/>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
        <p:nvSpPr>
          <p:cNvPr id="7" name="Text  4"/>
          <p:cNvSpPr>
            <a:spLocks noGrp="1"/>
          </p:cNvSpPr>
          <p:nvPr>
            <p:ph type="body" sz="quarter" idx="19" hasCustomPrompt="1"/>
          </p:nvPr>
        </p:nvSpPr>
        <p:spPr>
          <a:xfrm>
            <a:off x="4836743" y="3355426"/>
            <a:ext cx="2487335"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8" name="Text  5"/>
          <p:cNvSpPr>
            <a:spLocks noGrp="1"/>
          </p:cNvSpPr>
          <p:nvPr>
            <p:ph type="body" sz="quarter" idx="20" hasCustomPrompt="1"/>
          </p:nvPr>
        </p:nvSpPr>
        <p:spPr>
          <a:xfrm>
            <a:off x="4836743" y="3806614"/>
            <a:ext cx="2819797" cy="1765444"/>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
        <p:nvSpPr>
          <p:cNvPr id="9" name="Text  6"/>
          <p:cNvSpPr>
            <a:spLocks noGrp="1"/>
          </p:cNvSpPr>
          <p:nvPr>
            <p:ph type="body" sz="quarter" idx="21" hasCustomPrompt="1"/>
          </p:nvPr>
        </p:nvSpPr>
        <p:spPr>
          <a:xfrm>
            <a:off x="8327200" y="3355426"/>
            <a:ext cx="2476924"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10" name="Text  7"/>
          <p:cNvSpPr>
            <a:spLocks noGrp="1"/>
          </p:cNvSpPr>
          <p:nvPr>
            <p:ph type="body" sz="quarter" idx="22" hasCustomPrompt="1"/>
          </p:nvPr>
        </p:nvSpPr>
        <p:spPr>
          <a:xfrm>
            <a:off x="8327200" y="3806614"/>
            <a:ext cx="2819797" cy="1765444"/>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
        <p:nvSpPr>
          <p:cNvPr id="11" name="Text  8"/>
          <p:cNvSpPr>
            <a:spLocks noGrp="1"/>
          </p:cNvSpPr>
          <p:nvPr>
            <p:ph type="body" sz="quarter" idx="23" hasCustomPrompt="1"/>
          </p:nvPr>
        </p:nvSpPr>
        <p:spPr>
          <a:xfrm>
            <a:off x="1352810" y="2035727"/>
            <a:ext cx="1366604" cy="1033294"/>
          </a:xfrm>
        </p:spPr>
        <p:txBody>
          <a:bodyPr>
            <a:noAutofit/>
          </a:bodyPr>
          <a:lstStyle>
            <a:lvl1pPr>
              <a:defRPr sz="7200" b="1">
                <a:solidFill>
                  <a:schemeClr val="accent2"/>
                </a:solidFill>
                <a:latin typeface="+mj-lt"/>
              </a:defRPr>
            </a:lvl1pPr>
          </a:lstStyle>
          <a:p>
            <a:pPr lvl="0"/>
            <a:r>
              <a:rPr lang="en-US" dirty="0"/>
              <a:t>#</a:t>
            </a:r>
            <a:endParaRPr lang="ru-RU" dirty="0"/>
          </a:p>
        </p:txBody>
      </p:sp>
      <p:sp>
        <p:nvSpPr>
          <p:cNvPr id="12" name="Text  9"/>
          <p:cNvSpPr>
            <a:spLocks noGrp="1"/>
          </p:cNvSpPr>
          <p:nvPr>
            <p:ph type="body" sz="quarter" idx="24" hasCustomPrompt="1"/>
          </p:nvPr>
        </p:nvSpPr>
        <p:spPr>
          <a:xfrm>
            <a:off x="4784193" y="2034794"/>
            <a:ext cx="1366604" cy="1033294"/>
          </a:xfrm>
        </p:spPr>
        <p:txBody>
          <a:bodyPr>
            <a:noAutofit/>
          </a:bodyPr>
          <a:lstStyle>
            <a:lvl1pPr>
              <a:defRPr sz="7200" b="1">
                <a:solidFill>
                  <a:schemeClr val="accent2"/>
                </a:solidFill>
                <a:latin typeface="+mj-lt"/>
              </a:defRPr>
            </a:lvl1pPr>
          </a:lstStyle>
          <a:p>
            <a:pPr lvl="0"/>
            <a:r>
              <a:rPr lang="en-US" dirty="0"/>
              <a:t>#</a:t>
            </a:r>
            <a:endParaRPr lang="ru-RU" dirty="0"/>
          </a:p>
        </p:txBody>
      </p:sp>
      <p:sp>
        <p:nvSpPr>
          <p:cNvPr id="13" name="Text  10"/>
          <p:cNvSpPr>
            <a:spLocks noGrp="1"/>
          </p:cNvSpPr>
          <p:nvPr>
            <p:ph type="body" sz="quarter" idx="25" hasCustomPrompt="1"/>
          </p:nvPr>
        </p:nvSpPr>
        <p:spPr>
          <a:xfrm>
            <a:off x="8248855" y="2034794"/>
            <a:ext cx="1366604" cy="1033294"/>
          </a:xfrm>
        </p:spPr>
        <p:txBody>
          <a:bodyPr>
            <a:noAutofit/>
          </a:bodyPr>
          <a:lstStyle>
            <a:lvl1pPr>
              <a:defRPr sz="7200" b="1">
                <a:solidFill>
                  <a:schemeClr val="accent2"/>
                </a:solidFill>
                <a:latin typeface="+mj-lt"/>
              </a:defRPr>
            </a:lvl1pPr>
          </a:lstStyle>
          <a:p>
            <a:pPr lvl="0"/>
            <a:r>
              <a:rPr lang="en-US" dirty="0"/>
              <a:t>#</a:t>
            </a:r>
            <a:endParaRPr lang="ru-RU" dirty="0"/>
          </a:p>
        </p:txBody>
      </p:sp>
      <p:sp>
        <p:nvSpPr>
          <p:cNvPr id="15" name="Title"/>
          <p:cNvSpPr>
            <a:spLocks noGrp="1"/>
          </p:cNvSpPr>
          <p:nvPr>
            <p:ph type="title" hasCustomPrompt="1"/>
          </p:nvPr>
        </p:nvSpPr>
        <p:spPr>
          <a:xfrm>
            <a:off x="1355638" y="758165"/>
            <a:ext cx="10515600" cy="652236"/>
          </a:xfrm>
        </p:spPr>
        <p:txBody>
          <a:bodyPr vert="horz" lIns="91440" tIns="45720" rIns="91440" bIns="45720" rtlCol="0" anchor="ctr">
            <a:normAutofit/>
          </a:bodyPr>
          <a:lstStyle>
            <a:lvl1pPr>
              <a:defRPr lang="ru-RU" sz="3800" b="1" baseline="0">
                <a:solidFill>
                  <a:schemeClr val="tx1">
                    <a:lumMod val="75000"/>
                    <a:lumOff val="25000"/>
                  </a:schemeClr>
                </a:solidFill>
              </a:defRPr>
            </a:lvl1pPr>
          </a:lstStyle>
          <a:p>
            <a:pPr marL="0" lvl="0"/>
            <a:r>
              <a:rPr lang="en-US" dirty="0"/>
              <a:t>Click to add title</a:t>
            </a:r>
            <a:endParaRPr lang="ru-RU" dirty="0"/>
          </a:p>
        </p:txBody>
      </p:sp>
    </p:spTree>
    <p:custDataLst>
      <p:tags r:id="rId1"/>
    </p:custDataLst>
    <p:extLst>
      <p:ext uri="{BB962C8B-B14F-4D97-AF65-F5344CB8AC3E}">
        <p14:creationId xmlns:p14="http://schemas.microsoft.com/office/powerpoint/2010/main" val="2964024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rocess 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59366" y="681286"/>
            <a:ext cx="8051809" cy="795509"/>
          </a:xfrm>
        </p:spPr>
        <p:txBody>
          <a:bodyPr vert="horz" wrap="none" lIns="91440" tIns="45720" rIns="91440" bIns="45720" rtlCol="0" anchor="ctr">
            <a:noAutofit/>
          </a:bodyPr>
          <a:lstStyle>
            <a:lvl1pPr>
              <a:defRPr lang="ru-RU" sz="3800" b="1" baseline="0">
                <a:solidFill>
                  <a:schemeClr val="tx1">
                    <a:lumMod val="75000"/>
                    <a:lumOff val="25000"/>
                  </a:schemeClr>
                </a:solidFill>
              </a:defRPr>
            </a:lvl1pPr>
          </a:lstStyle>
          <a:p>
            <a:pPr marL="0" lvl="0"/>
            <a:r>
              <a:rPr lang="en-US"/>
              <a:t>Click to add title</a:t>
            </a:r>
            <a:endParaRPr lang="ru-RU" dirty="0"/>
          </a:p>
        </p:txBody>
      </p:sp>
      <p:sp>
        <p:nvSpPr>
          <p:cNvPr id="5" name="Text  1"/>
          <p:cNvSpPr>
            <a:spLocks noGrp="1"/>
          </p:cNvSpPr>
          <p:nvPr>
            <p:ph type="body" sz="quarter" idx="17" hasCustomPrompt="1"/>
          </p:nvPr>
        </p:nvSpPr>
        <p:spPr>
          <a:xfrm>
            <a:off x="225712" y="717459"/>
            <a:ext cx="770748" cy="533400"/>
          </a:xfrm>
        </p:spPr>
        <p:txBody>
          <a:bodyPr>
            <a:noAutofit/>
          </a:bodyPr>
          <a:lstStyle>
            <a:lvl1pPr>
              <a:defRPr sz="3800" b="1">
                <a:solidFill>
                  <a:schemeClr val="bg1"/>
                </a:solidFill>
                <a:latin typeface="+mj-lt"/>
              </a:defRPr>
            </a:lvl1pPr>
          </a:lstStyle>
          <a:p>
            <a:pPr lvl="0"/>
            <a:r>
              <a:rPr lang="en-US" dirty="0"/>
              <a:t>#</a:t>
            </a:r>
            <a:endParaRPr lang="ru-RU" dirty="0"/>
          </a:p>
        </p:txBody>
      </p:sp>
      <p:sp>
        <p:nvSpPr>
          <p:cNvPr id="6" name="Text  2"/>
          <p:cNvSpPr>
            <a:spLocks noGrp="1"/>
          </p:cNvSpPr>
          <p:nvPr>
            <p:ph type="body" sz="quarter" idx="18" hasCustomPrompt="1"/>
          </p:nvPr>
        </p:nvSpPr>
        <p:spPr>
          <a:xfrm>
            <a:off x="726663" y="1959555"/>
            <a:ext cx="2412761"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7" name="Text  3"/>
          <p:cNvSpPr>
            <a:spLocks noGrp="1"/>
          </p:cNvSpPr>
          <p:nvPr>
            <p:ph type="body" sz="quarter" idx="10" hasCustomPrompt="1"/>
          </p:nvPr>
        </p:nvSpPr>
        <p:spPr>
          <a:xfrm>
            <a:off x="726662" y="2399384"/>
            <a:ext cx="2520000" cy="1091878"/>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
        <p:nvSpPr>
          <p:cNvPr id="9" name="Text  4"/>
          <p:cNvSpPr>
            <a:spLocks noGrp="1"/>
          </p:cNvSpPr>
          <p:nvPr>
            <p:ph type="body" sz="quarter" idx="19" hasCustomPrompt="1"/>
          </p:nvPr>
        </p:nvSpPr>
        <p:spPr>
          <a:xfrm>
            <a:off x="5266708" y="1961507"/>
            <a:ext cx="2413207"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10" name="Text  5"/>
          <p:cNvSpPr>
            <a:spLocks noGrp="1"/>
          </p:cNvSpPr>
          <p:nvPr>
            <p:ph type="body" sz="quarter" idx="20" hasCustomPrompt="1"/>
          </p:nvPr>
        </p:nvSpPr>
        <p:spPr>
          <a:xfrm>
            <a:off x="5266707" y="2401336"/>
            <a:ext cx="2520000" cy="1091878"/>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
        <p:nvSpPr>
          <p:cNvPr id="11" name="Text  6"/>
          <p:cNvSpPr>
            <a:spLocks noGrp="1"/>
          </p:cNvSpPr>
          <p:nvPr>
            <p:ph type="body" sz="quarter" idx="21" hasCustomPrompt="1"/>
          </p:nvPr>
        </p:nvSpPr>
        <p:spPr>
          <a:xfrm>
            <a:off x="3139425" y="4722025"/>
            <a:ext cx="2497895"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12" name="Text  7"/>
          <p:cNvSpPr>
            <a:spLocks noGrp="1"/>
          </p:cNvSpPr>
          <p:nvPr>
            <p:ph type="body" sz="quarter" idx="22" hasCustomPrompt="1"/>
          </p:nvPr>
        </p:nvSpPr>
        <p:spPr>
          <a:xfrm>
            <a:off x="3139424" y="5161853"/>
            <a:ext cx="2520000" cy="1116295"/>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
        <p:nvSpPr>
          <p:cNvPr id="13" name="Text  8"/>
          <p:cNvSpPr>
            <a:spLocks noGrp="1"/>
          </p:cNvSpPr>
          <p:nvPr>
            <p:ph type="body" sz="quarter" idx="23" hasCustomPrompt="1"/>
          </p:nvPr>
        </p:nvSpPr>
        <p:spPr>
          <a:xfrm>
            <a:off x="7679916" y="4721387"/>
            <a:ext cx="2413995"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14" name="Text  9"/>
          <p:cNvSpPr>
            <a:spLocks noGrp="1"/>
          </p:cNvSpPr>
          <p:nvPr>
            <p:ph type="body" sz="quarter" idx="24" hasCustomPrompt="1"/>
          </p:nvPr>
        </p:nvSpPr>
        <p:spPr>
          <a:xfrm>
            <a:off x="7679915" y="5161215"/>
            <a:ext cx="2520000" cy="1116295"/>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
        <p:nvSpPr>
          <p:cNvPr id="17" name="Text  10"/>
          <p:cNvSpPr>
            <a:spLocks noGrp="1"/>
          </p:cNvSpPr>
          <p:nvPr>
            <p:ph type="body" sz="quarter" idx="25" hasCustomPrompt="1"/>
          </p:nvPr>
        </p:nvSpPr>
        <p:spPr>
          <a:xfrm>
            <a:off x="9015442" y="1959987"/>
            <a:ext cx="2463385" cy="419658"/>
          </a:xfrm>
        </p:spPr>
        <p:txBody>
          <a:bodyPr wrap="none">
            <a:noAutofit/>
          </a:bodyPr>
          <a:lstStyle>
            <a:lvl1pPr>
              <a:defRPr sz="2200" b="1" baseline="0">
                <a:solidFill>
                  <a:schemeClr val="tx1">
                    <a:lumMod val="75000"/>
                    <a:lumOff val="25000"/>
                  </a:schemeClr>
                </a:solidFill>
                <a:latin typeface="+mj-lt"/>
              </a:defRPr>
            </a:lvl1pPr>
          </a:lstStyle>
          <a:p>
            <a:pPr lvl="0"/>
            <a:r>
              <a:rPr lang="en-US"/>
              <a:t>Click to add text</a:t>
            </a:r>
            <a:endParaRPr lang="ru-RU" dirty="0"/>
          </a:p>
        </p:txBody>
      </p:sp>
      <p:sp>
        <p:nvSpPr>
          <p:cNvPr id="18" name="Text  11"/>
          <p:cNvSpPr>
            <a:spLocks noGrp="1"/>
          </p:cNvSpPr>
          <p:nvPr>
            <p:ph type="body" sz="quarter" idx="26" hasCustomPrompt="1"/>
          </p:nvPr>
        </p:nvSpPr>
        <p:spPr>
          <a:xfrm>
            <a:off x="9015441" y="2399816"/>
            <a:ext cx="2520000" cy="1091878"/>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a:t>Click to add text</a:t>
            </a:r>
            <a:endParaRPr lang="ru-RU" dirty="0"/>
          </a:p>
        </p:txBody>
      </p:sp>
    </p:spTree>
    <p:custDataLst>
      <p:tags r:id="rId1"/>
    </p:custDataLst>
    <p:extLst>
      <p:ext uri="{BB962C8B-B14F-4D97-AF65-F5344CB8AC3E}">
        <p14:creationId xmlns:p14="http://schemas.microsoft.com/office/powerpoint/2010/main" val="122089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0/40 Picture Right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54375" y="711786"/>
            <a:ext cx="6684725" cy="747579"/>
          </a:xfrm>
        </p:spPr>
        <p:txBody>
          <a:bodyPr vert="horz" wrap="none" lIns="91440" tIns="45720" rIns="91440" bIns="45720" rtlCol="0" anchor="ctr">
            <a:noAutofit/>
          </a:bodyPr>
          <a:lstStyle>
            <a:lvl1pPr>
              <a:defRPr lang="ru-RU" sz="3800" b="1" baseline="0">
                <a:solidFill>
                  <a:schemeClr val="tx1">
                    <a:lumMod val="75000"/>
                    <a:lumOff val="25000"/>
                  </a:schemeClr>
                </a:solidFill>
              </a:defRPr>
            </a:lvl1pPr>
          </a:lstStyle>
          <a:p>
            <a:pPr marL="0" lvl="0"/>
            <a:r>
              <a:rPr lang="en-US" dirty="0"/>
              <a:t>Click to add title</a:t>
            </a:r>
            <a:endParaRPr lang="ru-RU" dirty="0"/>
          </a:p>
        </p:txBody>
      </p:sp>
      <p:sp>
        <p:nvSpPr>
          <p:cNvPr id="4" name="Text  1"/>
          <p:cNvSpPr>
            <a:spLocks noGrp="1"/>
          </p:cNvSpPr>
          <p:nvPr>
            <p:ph type="body" sz="quarter" idx="10" hasCustomPrompt="1"/>
          </p:nvPr>
        </p:nvSpPr>
        <p:spPr>
          <a:xfrm>
            <a:off x="1973555" y="1953586"/>
            <a:ext cx="3964789" cy="338554"/>
          </a:xfrm>
        </p:spPr>
        <p:txBody>
          <a:bodyPr wrap="square">
            <a:noAutofit/>
          </a:bodyPr>
          <a:lstStyle>
            <a:lvl1pPr>
              <a:lnSpc>
                <a:spcPct val="100000"/>
              </a:lnSpc>
              <a:defRPr lang="ru-RU" sz="1600" dirty="0">
                <a:solidFill>
                  <a:schemeClr val="tx1">
                    <a:alpha val="65000"/>
                  </a:schemeClr>
                </a:solidFill>
                <a:latin typeface="+mn-lt"/>
              </a:defRPr>
            </a:lvl1pPr>
          </a:lstStyle>
          <a:p>
            <a:pPr lvl="0"/>
            <a:r>
              <a:rPr lang="en-US"/>
              <a:t>Click to add text</a:t>
            </a:r>
            <a:endParaRPr lang="ru-RU" dirty="0"/>
          </a:p>
        </p:txBody>
      </p:sp>
      <p:sp>
        <p:nvSpPr>
          <p:cNvPr id="5" name="Text  2"/>
          <p:cNvSpPr>
            <a:spLocks noGrp="1"/>
          </p:cNvSpPr>
          <p:nvPr>
            <p:ph type="body" sz="quarter" idx="11" hasCustomPrompt="1"/>
          </p:nvPr>
        </p:nvSpPr>
        <p:spPr>
          <a:xfrm>
            <a:off x="1973555" y="2774049"/>
            <a:ext cx="3964789" cy="338554"/>
          </a:xfrm>
        </p:spPr>
        <p:txBody>
          <a:bodyPr wrap="square">
            <a:noAutofit/>
          </a:bodyPr>
          <a:lstStyle>
            <a:lvl1pPr>
              <a:lnSpc>
                <a:spcPct val="100000"/>
              </a:lnSpc>
              <a:defRPr lang="ru-RU" sz="1600" dirty="0">
                <a:solidFill>
                  <a:schemeClr val="tx1">
                    <a:alpha val="65000"/>
                  </a:schemeClr>
                </a:solidFill>
                <a:latin typeface="+mn-lt"/>
              </a:defRPr>
            </a:lvl1pPr>
          </a:lstStyle>
          <a:p>
            <a:pPr lvl="0"/>
            <a:r>
              <a:rPr lang="en-US"/>
              <a:t>Click to add text</a:t>
            </a:r>
            <a:endParaRPr lang="ru-RU" dirty="0"/>
          </a:p>
        </p:txBody>
      </p:sp>
      <p:sp>
        <p:nvSpPr>
          <p:cNvPr id="6" name="Text  3"/>
          <p:cNvSpPr>
            <a:spLocks noGrp="1"/>
          </p:cNvSpPr>
          <p:nvPr>
            <p:ph type="body" sz="quarter" idx="12" hasCustomPrompt="1"/>
          </p:nvPr>
        </p:nvSpPr>
        <p:spPr>
          <a:xfrm>
            <a:off x="1973554" y="3594512"/>
            <a:ext cx="3964789" cy="338554"/>
          </a:xfrm>
        </p:spPr>
        <p:txBody>
          <a:bodyPr wrap="square">
            <a:noAutofit/>
          </a:bodyPr>
          <a:lstStyle>
            <a:lvl1pPr>
              <a:lnSpc>
                <a:spcPct val="100000"/>
              </a:lnSpc>
              <a:defRPr lang="ru-RU" sz="1600" dirty="0">
                <a:solidFill>
                  <a:schemeClr val="tx1">
                    <a:alpha val="65000"/>
                  </a:schemeClr>
                </a:solidFill>
                <a:latin typeface="+mn-lt"/>
              </a:defRPr>
            </a:lvl1pPr>
          </a:lstStyle>
          <a:p>
            <a:pPr lvl="0"/>
            <a:r>
              <a:rPr lang="en-US"/>
              <a:t>Click to add text</a:t>
            </a:r>
            <a:endParaRPr lang="ru-RU" dirty="0"/>
          </a:p>
        </p:txBody>
      </p:sp>
      <p:sp>
        <p:nvSpPr>
          <p:cNvPr id="7" name="Text  4"/>
          <p:cNvSpPr>
            <a:spLocks noGrp="1"/>
          </p:cNvSpPr>
          <p:nvPr>
            <p:ph type="body" sz="quarter" idx="13" hasCustomPrompt="1"/>
          </p:nvPr>
        </p:nvSpPr>
        <p:spPr>
          <a:xfrm>
            <a:off x="1973554" y="4414975"/>
            <a:ext cx="3964789" cy="338554"/>
          </a:xfrm>
        </p:spPr>
        <p:txBody>
          <a:bodyPr wrap="square">
            <a:noAutofit/>
          </a:bodyPr>
          <a:lstStyle>
            <a:lvl1pPr>
              <a:lnSpc>
                <a:spcPct val="100000"/>
              </a:lnSpc>
              <a:defRPr lang="ru-RU" sz="1600" dirty="0">
                <a:solidFill>
                  <a:schemeClr val="tx1">
                    <a:alpha val="65000"/>
                  </a:schemeClr>
                </a:solidFill>
                <a:latin typeface="+mn-lt"/>
              </a:defRPr>
            </a:lvl1pPr>
          </a:lstStyle>
          <a:p>
            <a:pPr lvl="0"/>
            <a:r>
              <a:rPr lang="en-US"/>
              <a:t>Click to add text</a:t>
            </a:r>
            <a:endParaRPr lang="ru-RU" dirty="0"/>
          </a:p>
        </p:txBody>
      </p:sp>
      <p:sp>
        <p:nvSpPr>
          <p:cNvPr id="8" name="Text  5"/>
          <p:cNvSpPr>
            <a:spLocks noGrp="1"/>
          </p:cNvSpPr>
          <p:nvPr>
            <p:ph type="body" sz="quarter" idx="15" hasCustomPrompt="1"/>
          </p:nvPr>
        </p:nvSpPr>
        <p:spPr>
          <a:xfrm>
            <a:off x="2031881" y="5498415"/>
            <a:ext cx="3495675" cy="653769"/>
          </a:xfrm>
        </p:spPr>
        <p:txBody>
          <a:bodyPr wrap="square">
            <a:noAutofit/>
          </a:bodyPr>
          <a:lstStyle>
            <a:lvl1pPr>
              <a:lnSpc>
                <a:spcPct val="114000"/>
              </a:lnSpc>
              <a:defRPr lang="ru-RU" sz="1200" baseline="0" dirty="0">
                <a:solidFill>
                  <a:schemeClr val="tx2">
                    <a:lumMod val="50000"/>
                    <a:lumOff val="50000"/>
                  </a:schemeClr>
                </a:solidFill>
                <a:latin typeface="+mn-lt"/>
              </a:defRPr>
            </a:lvl1pPr>
          </a:lstStyle>
          <a:p>
            <a:pPr lvl="0">
              <a:lnSpc>
                <a:spcPct val="114000"/>
              </a:lnSpc>
            </a:pPr>
            <a:r>
              <a:rPr lang="en-US"/>
              <a:t>Click to add text</a:t>
            </a:r>
            <a:endParaRPr lang="ru-RU" dirty="0"/>
          </a:p>
        </p:txBody>
      </p:sp>
      <p:sp>
        <p:nvSpPr>
          <p:cNvPr id="9" name="Text  6"/>
          <p:cNvSpPr>
            <a:spLocks noGrp="1"/>
          </p:cNvSpPr>
          <p:nvPr>
            <p:ph type="body" sz="quarter" idx="17" hasCustomPrompt="1"/>
          </p:nvPr>
        </p:nvSpPr>
        <p:spPr>
          <a:xfrm>
            <a:off x="225712" y="717459"/>
            <a:ext cx="770748" cy="533400"/>
          </a:xfrm>
        </p:spPr>
        <p:txBody>
          <a:bodyPr>
            <a:noAutofit/>
          </a:bodyPr>
          <a:lstStyle>
            <a:lvl1pPr>
              <a:defRPr sz="3800" b="1">
                <a:solidFill>
                  <a:schemeClr val="bg1"/>
                </a:solidFill>
                <a:latin typeface="+mj-lt"/>
              </a:defRPr>
            </a:lvl1pPr>
          </a:lstStyle>
          <a:p>
            <a:pPr lvl="0"/>
            <a:r>
              <a:rPr lang="en-US" dirty="0"/>
              <a:t>#</a:t>
            </a:r>
            <a:endParaRPr lang="ru-RU" dirty="0"/>
          </a:p>
        </p:txBody>
      </p:sp>
      <p:sp>
        <p:nvSpPr>
          <p:cNvPr id="11" name="Picture  1"/>
          <p:cNvSpPr>
            <a:spLocks noGrp="1"/>
          </p:cNvSpPr>
          <p:nvPr>
            <p:ph type="pic" sz="quarter" idx="20"/>
          </p:nvPr>
        </p:nvSpPr>
        <p:spPr>
          <a:xfrm>
            <a:off x="6343649" y="16028"/>
            <a:ext cx="5848351" cy="6841972"/>
          </a:xfrm>
          <a:custGeom>
            <a:avLst/>
            <a:gdLst>
              <a:gd name="connsiteX0" fmla="*/ 0 w 7733944"/>
              <a:gd name="connsiteY0" fmla="*/ 5759867 h 5759867"/>
              <a:gd name="connsiteX1" fmla="*/ 1439967 w 7733944"/>
              <a:gd name="connsiteY1" fmla="*/ 0 h 5759867"/>
              <a:gd name="connsiteX2" fmla="*/ 7733944 w 7733944"/>
              <a:gd name="connsiteY2" fmla="*/ 0 h 5759867"/>
              <a:gd name="connsiteX3" fmla="*/ 6293977 w 7733944"/>
              <a:gd name="connsiteY3" fmla="*/ 5759867 h 5759867"/>
              <a:gd name="connsiteX4" fmla="*/ 0 w 7733944"/>
              <a:gd name="connsiteY4" fmla="*/ 5759867 h 5759867"/>
              <a:gd name="connsiteX0" fmla="*/ 0 w 7743837"/>
              <a:gd name="connsiteY0" fmla="*/ 5759867 h 5768105"/>
              <a:gd name="connsiteX1" fmla="*/ 1439967 w 7743837"/>
              <a:gd name="connsiteY1" fmla="*/ 0 h 5768105"/>
              <a:gd name="connsiteX2" fmla="*/ 7733944 w 7743837"/>
              <a:gd name="connsiteY2" fmla="*/ 0 h 5768105"/>
              <a:gd name="connsiteX3" fmla="*/ 7743837 w 7743837"/>
              <a:gd name="connsiteY3" fmla="*/ 5768105 h 5768105"/>
              <a:gd name="connsiteX4" fmla="*/ 0 w 7743837"/>
              <a:gd name="connsiteY4" fmla="*/ 5759867 h 5768105"/>
              <a:gd name="connsiteX0" fmla="*/ 0 w 7743837"/>
              <a:gd name="connsiteY0" fmla="*/ 5759867 h 5768105"/>
              <a:gd name="connsiteX1" fmla="*/ 2300178 w 7743837"/>
              <a:gd name="connsiteY1" fmla="*/ 0 h 5768105"/>
              <a:gd name="connsiteX2" fmla="*/ 7733944 w 7743837"/>
              <a:gd name="connsiteY2" fmla="*/ 0 h 5768105"/>
              <a:gd name="connsiteX3" fmla="*/ 7743837 w 7743837"/>
              <a:gd name="connsiteY3" fmla="*/ 5768105 h 5768105"/>
              <a:gd name="connsiteX4" fmla="*/ 0 w 7743837"/>
              <a:gd name="connsiteY4" fmla="*/ 5759867 h 5768105"/>
              <a:gd name="connsiteX0" fmla="*/ 0 w 7743837"/>
              <a:gd name="connsiteY0" fmla="*/ 5773379 h 5781617"/>
              <a:gd name="connsiteX1" fmla="*/ 2444247 w 7743837"/>
              <a:gd name="connsiteY1" fmla="*/ 0 h 5781617"/>
              <a:gd name="connsiteX2" fmla="*/ 7733944 w 7743837"/>
              <a:gd name="connsiteY2" fmla="*/ 13512 h 5781617"/>
              <a:gd name="connsiteX3" fmla="*/ 7743837 w 7743837"/>
              <a:gd name="connsiteY3" fmla="*/ 5781617 h 5781617"/>
              <a:gd name="connsiteX4" fmla="*/ 0 w 7743837"/>
              <a:gd name="connsiteY4" fmla="*/ 5773379 h 5781617"/>
              <a:gd name="connsiteX0" fmla="*/ 0 w 7657396"/>
              <a:gd name="connsiteY0" fmla="*/ 5773379 h 5781617"/>
              <a:gd name="connsiteX1" fmla="*/ 2357806 w 7657396"/>
              <a:gd name="connsiteY1" fmla="*/ 0 h 5781617"/>
              <a:gd name="connsiteX2" fmla="*/ 7647503 w 7657396"/>
              <a:gd name="connsiteY2" fmla="*/ 13512 h 5781617"/>
              <a:gd name="connsiteX3" fmla="*/ 7657396 w 7657396"/>
              <a:gd name="connsiteY3" fmla="*/ 5781617 h 5781617"/>
              <a:gd name="connsiteX4" fmla="*/ 0 w 7657396"/>
              <a:gd name="connsiteY4" fmla="*/ 5773379 h 5781617"/>
              <a:gd name="connsiteX0" fmla="*/ 0 w 7657396"/>
              <a:gd name="connsiteY0" fmla="*/ 5773379 h 5781617"/>
              <a:gd name="connsiteX1" fmla="*/ 2012041 w 7657396"/>
              <a:gd name="connsiteY1" fmla="*/ 0 h 5781617"/>
              <a:gd name="connsiteX2" fmla="*/ 7647503 w 7657396"/>
              <a:gd name="connsiteY2" fmla="*/ 13512 h 5781617"/>
              <a:gd name="connsiteX3" fmla="*/ 7657396 w 7657396"/>
              <a:gd name="connsiteY3" fmla="*/ 5781617 h 5781617"/>
              <a:gd name="connsiteX4" fmla="*/ 0 w 7657396"/>
              <a:gd name="connsiteY4" fmla="*/ 5773379 h 5781617"/>
              <a:gd name="connsiteX0" fmla="*/ 0 w 7657396"/>
              <a:gd name="connsiteY0" fmla="*/ 5759867 h 5768105"/>
              <a:gd name="connsiteX1" fmla="*/ 3334001 w 7657396"/>
              <a:gd name="connsiteY1" fmla="*/ 2548 h 5768105"/>
              <a:gd name="connsiteX2" fmla="*/ 7647503 w 7657396"/>
              <a:gd name="connsiteY2" fmla="*/ 0 h 5768105"/>
              <a:gd name="connsiteX3" fmla="*/ 7657396 w 7657396"/>
              <a:gd name="connsiteY3" fmla="*/ 5768105 h 5768105"/>
              <a:gd name="connsiteX4" fmla="*/ 0 w 7657396"/>
              <a:gd name="connsiteY4" fmla="*/ 5759867 h 576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396" h="5768105">
                <a:moveTo>
                  <a:pt x="0" y="5759867"/>
                </a:moveTo>
                <a:lnTo>
                  <a:pt x="3334001" y="2548"/>
                </a:lnTo>
                <a:lnTo>
                  <a:pt x="7647503" y="0"/>
                </a:lnTo>
                <a:cubicBezTo>
                  <a:pt x="7650801" y="1922702"/>
                  <a:pt x="7654098" y="3845403"/>
                  <a:pt x="7657396" y="5768105"/>
                </a:cubicBezTo>
                <a:lnTo>
                  <a:pt x="0" y="5759867"/>
                </a:lnTo>
                <a:close/>
              </a:path>
            </a:pathLst>
          </a:custGeom>
        </p:spPr>
        <p:txBody>
          <a:bodyPr/>
          <a:lstStyle>
            <a:lvl1pPr marL="0" indent="0">
              <a:buNone/>
              <a:defRPr/>
            </a:lvl1pPr>
          </a:lstStyle>
          <a:p>
            <a:r>
              <a:rPr lang="en-US"/>
              <a:t>Click icon to add picture</a:t>
            </a:r>
            <a:endParaRPr lang="ru-RU" dirty="0"/>
          </a:p>
        </p:txBody>
      </p:sp>
    </p:spTree>
    <p:custDataLst>
      <p:tags r:id="rId2"/>
    </p:custDataLst>
    <p:extLst>
      <p:ext uri="{BB962C8B-B14F-4D97-AF65-F5344CB8AC3E}">
        <p14:creationId xmlns:p14="http://schemas.microsoft.com/office/powerpoint/2010/main" val="8544732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Video Slid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53764" y="695865"/>
            <a:ext cx="6068439" cy="773012"/>
          </a:xfrm>
        </p:spPr>
        <p:txBody>
          <a:bodyPr vert="horz" wrap="none" lIns="91440" tIns="45720" rIns="91440" bIns="45720" rtlCol="0" anchor="ctr">
            <a:noAutofit/>
          </a:bodyPr>
          <a:lstStyle>
            <a:lvl1pPr>
              <a:defRPr lang="ru-RU" sz="3800" b="1" baseline="0">
                <a:solidFill>
                  <a:schemeClr val="tx1">
                    <a:lumMod val="75000"/>
                    <a:lumOff val="25000"/>
                  </a:schemeClr>
                </a:solidFill>
              </a:defRPr>
            </a:lvl1pPr>
          </a:lstStyle>
          <a:p>
            <a:pPr marL="0" lvl="0"/>
            <a:r>
              <a:rPr lang="en-US"/>
              <a:t>Click to add title</a:t>
            </a:r>
            <a:endParaRPr lang="ru-RU" dirty="0"/>
          </a:p>
        </p:txBody>
      </p:sp>
      <p:sp>
        <p:nvSpPr>
          <p:cNvPr id="4" name="Text  1"/>
          <p:cNvSpPr>
            <a:spLocks noGrp="1"/>
          </p:cNvSpPr>
          <p:nvPr>
            <p:ph type="body" sz="quarter" idx="18" hasCustomPrompt="1"/>
          </p:nvPr>
        </p:nvSpPr>
        <p:spPr>
          <a:xfrm>
            <a:off x="882468" y="1961948"/>
            <a:ext cx="2446658" cy="419658"/>
          </a:xfrm>
        </p:spPr>
        <p:txBody>
          <a:bodyPr>
            <a:noAutofit/>
          </a:bodyPr>
          <a:lstStyle>
            <a:lvl1pPr>
              <a:defRPr sz="2200" b="1" baseline="0">
                <a:solidFill>
                  <a:schemeClr val="tx1">
                    <a:lumMod val="75000"/>
                    <a:lumOff val="25000"/>
                  </a:schemeClr>
                </a:solidFill>
                <a:latin typeface="+mj-lt"/>
              </a:defRPr>
            </a:lvl1pPr>
          </a:lstStyle>
          <a:p>
            <a:pPr lvl="0"/>
            <a:r>
              <a:rPr lang="en-US" dirty="0"/>
              <a:t>Click to add text</a:t>
            </a:r>
            <a:endParaRPr lang="ru-RU" dirty="0"/>
          </a:p>
        </p:txBody>
      </p:sp>
      <p:sp>
        <p:nvSpPr>
          <p:cNvPr id="5" name="Text  2"/>
          <p:cNvSpPr>
            <a:spLocks noGrp="1"/>
          </p:cNvSpPr>
          <p:nvPr>
            <p:ph type="body" sz="quarter" idx="10" hasCustomPrompt="1"/>
          </p:nvPr>
        </p:nvSpPr>
        <p:spPr>
          <a:xfrm>
            <a:off x="882468" y="2476384"/>
            <a:ext cx="2564117" cy="2559850"/>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dirty="0"/>
              <a:t>Click to add text</a:t>
            </a:r>
            <a:endParaRPr lang="ru-RU" dirty="0"/>
          </a:p>
        </p:txBody>
      </p:sp>
      <p:sp>
        <p:nvSpPr>
          <p:cNvPr id="6" name="Text  3"/>
          <p:cNvSpPr>
            <a:spLocks noGrp="1"/>
          </p:cNvSpPr>
          <p:nvPr>
            <p:ph type="body" sz="quarter" idx="17" hasCustomPrompt="1"/>
          </p:nvPr>
        </p:nvSpPr>
        <p:spPr>
          <a:xfrm>
            <a:off x="225712" y="717459"/>
            <a:ext cx="770748" cy="533400"/>
          </a:xfrm>
        </p:spPr>
        <p:txBody>
          <a:bodyPr>
            <a:noAutofit/>
          </a:bodyPr>
          <a:lstStyle>
            <a:lvl1pPr>
              <a:defRPr sz="3800" b="1">
                <a:solidFill>
                  <a:schemeClr val="bg1"/>
                </a:solidFill>
                <a:latin typeface="+mj-lt"/>
              </a:defRPr>
            </a:lvl1pPr>
          </a:lstStyle>
          <a:p>
            <a:pPr lvl="0"/>
            <a:r>
              <a:rPr lang="en-US" dirty="0"/>
              <a:t>#</a:t>
            </a:r>
            <a:endParaRPr lang="ru-RU" dirty="0"/>
          </a:p>
        </p:txBody>
      </p:sp>
      <p:sp>
        <p:nvSpPr>
          <p:cNvPr id="8" name="Video"/>
          <p:cNvSpPr>
            <a:spLocks noGrp="1"/>
          </p:cNvSpPr>
          <p:nvPr>
            <p:ph type="media" sz="quarter" idx="19" hasCustomPrompt="1"/>
          </p:nvPr>
        </p:nvSpPr>
        <p:spPr>
          <a:xfrm>
            <a:off x="3998913" y="1962150"/>
            <a:ext cx="7326312" cy="3778250"/>
          </a:xfrm>
        </p:spPr>
        <p:txBody>
          <a:bodyPr/>
          <a:lstStyle/>
          <a:p>
            <a:r>
              <a:rPr lang="en-US"/>
              <a:t>Click icon to add video</a:t>
            </a:r>
            <a:endParaRPr lang="ru-RU"/>
          </a:p>
        </p:txBody>
      </p:sp>
    </p:spTree>
    <p:custDataLst>
      <p:tags r:id="rId1"/>
    </p:custDataLst>
    <p:extLst>
      <p:ext uri="{BB962C8B-B14F-4D97-AF65-F5344CB8AC3E}">
        <p14:creationId xmlns:p14="http://schemas.microsoft.com/office/powerpoint/2010/main" val="2072715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Pros and Con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159042" y="594272"/>
            <a:ext cx="4299223" cy="967244"/>
          </a:xfrm>
        </p:spPr>
        <p:txBody>
          <a:bodyPr vert="horz" wrap="none" lIns="91440" tIns="45720" rIns="91440" bIns="45720" rtlCol="0" anchor="ctr">
            <a:noAutofit/>
          </a:bodyPr>
          <a:lstStyle>
            <a:lvl1pPr>
              <a:defRPr lang="ru-RU" sz="3800" b="1" baseline="0">
                <a:solidFill>
                  <a:schemeClr val="tx1">
                    <a:lumMod val="75000"/>
                    <a:lumOff val="25000"/>
                  </a:schemeClr>
                </a:solidFill>
              </a:defRPr>
            </a:lvl1pPr>
          </a:lstStyle>
          <a:p>
            <a:pPr marL="0" lvl="0"/>
            <a:r>
              <a:rPr lang="en-US" dirty="0"/>
              <a:t>Click to add title</a:t>
            </a:r>
            <a:endParaRPr lang="ru-RU" dirty="0"/>
          </a:p>
        </p:txBody>
      </p:sp>
      <p:sp>
        <p:nvSpPr>
          <p:cNvPr id="5" name="Text  1"/>
          <p:cNvSpPr txBox="1">
            <a:spLocks/>
          </p:cNvSpPr>
          <p:nvPr/>
        </p:nvSpPr>
        <p:spPr>
          <a:xfrm>
            <a:off x="7939369" y="590864"/>
            <a:ext cx="3959261" cy="967244"/>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lang="ru-RU" sz="3800" b="1" kern="1200" baseline="0">
                <a:solidFill>
                  <a:schemeClr val="tx1">
                    <a:lumMod val="75000"/>
                    <a:lumOff val="25000"/>
                  </a:schemeClr>
                </a:solidFill>
                <a:latin typeface="+mj-lt"/>
                <a:ea typeface="+mj-ea"/>
                <a:cs typeface="+mj-cs"/>
              </a:defRPr>
            </a:lvl1pPr>
          </a:lstStyle>
          <a:p>
            <a:r>
              <a:rPr lang="en-US" dirty="0">
                <a:solidFill>
                  <a:schemeClr val="bg1"/>
                </a:solidFill>
              </a:rPr>
              <a:t>Disadvantages</a:t>
            </a:r>
          </a:p>
        </p:txBody>
      </p:sp>
      <p:sp>
        <p:nvSpPr>
          <p:cNvPr id="6" name="Text  1"/>
          <p:cNvSpPr>
            <a:spLocks noGrp="1"/>
          </p:cNvSpPr>
          <p:nvPr>
            <p:ph type="body" sz="quarter" idx="10" hasCustomPrompt="1"/>
          </p:nvPr>
        </p:nvSpPr>
        <p:spPr>
          <a:xfrm>
            <a:off x="1246249" y="1866880"/>
            <a:ext cx="3680082" cy="338554"/>
          </a:xfrm>
        </p:spPr>
        <p:txBody>
          <a:bodyPr wrap="square">
            <a:noAutofit/>
          </a:bodyPr>
          <a:lstStyle>
            <a:lvl1pPr>
              <a:lnSpc>
                <a:spcPct val="100000"/>
              </a:lnSpc>
              <a:defRPr lang="ru-RU" sz="1600" dirty="0">
                <a:solidFill>
                  <a:schemeClr val="tx1">
                    <a:alpha val="65000"/>
                  </a:schemeClr>
                </a:solidFill>
                <a:latin typeface="+mn-lt"/>
              </a:defRPr>
            </a:lvl1pPr>
          </a:lstStyle>
          <a:p>
            <a:pPr lvl="0"/>
            <a:r>
              <a:rPr lang="en-US" dirty="0"/>
              <a:t>Click to add text</a:t>
            </a:r>
            <a:endParaRPr lang="ru-RU" dirty="0"/>
          </a:p>
        </p:txBody>
      </p:sp>
      <p:sp>
        <p:nvSpPr>
          <p:cNvPr id="7" name="Text  2"/>
          <p:cNvSpPr>
            <a:spLocks noGrp="1"/>
          </p:cNvSpPr>
          <p:nvPr>
            <p:ph type="body" sz="quarter" idx="11" hasCustomPrompt="1"/>
          </p:nvPr>
        </p:nvSpPr>
        <p:spPr>
          <a:xfrm>
            <a:off x="1246249" y="2723071"/>
            <a:ext cx="3680082" cy="338554"/>
          </a:xfrm>
        </p:spPr>
        <p:txBody>
          <a:bodyPr wrap="square">
            <a:noAutofit/>
          </a:bodyPr>
          <a:lstStyle>
            <a:lvl1pPr>
              <a:lnSpc>
                <a:spcPct val="100000"/>
              </a:lnSpc>
              <a:defRPr lang="ru-RU" sz="1600" dirty="0">
                <a:solidFill>
                  <a:schemeClr val="tx1">
                    <a:alpha val="65000"/>
                  </a:schemeClr>
                </a:solidFill>
                <a:latin typeface="+mn-lt"/>
              </a:defRPr>
            </a:lvl1pPr>
          </a:lstStyle>
          <a:p>
            <a:pPr lvl="0"/>
            <a:r>
              <a:rPr lang="en-US" dirty="0"/>
              <a:t>Click to add text</a:t>
            </a:r>
            <a:endParaRPr lang="ru-RU" dirty="0"/>
          </a:p>
        </p:txBody>
      </p:sp>
      <p:sp>
        <p:nvSpPr>
          <p:cNvPr id="8" name="Text  3"/>
          <p:cNvSpPr>
            <a:spLocks noGrp="1"/>
          </p:cNvSpPr>
          <p:nvPr>
            <p:ph type="body" sz="quarter" idx="12" hasCustomPrompt="1"/>
          </p:nvPr>
        </p:nvSpPr>
        <p:spPr>
          <a:xfrm>
            <a:off x="1246249" y="3579262"/>
            <a:ext cx="3680082" cy="338554"/>
          </a:xfrm>
        </p:spPr>
        <p:txBody>
          <a:bodyPr wrap="square">
            <a:noAutofit/>
          </a:bodyPr>
          <a:lstStyle>
            <a:lvl1pPr>
              <a:lnSpc>
                <a:spcPct val="100000"/>
              </a:lnSpc>
              <a:defRPr lang="ru-RU" sz="1600" dirty="0">
                <a:solidFill>
                  <a:schemeClr val="tx1">
                    <a:alpha val="65000"/>
                  </a:schemeClr>
                </a:solidFill>
                <a:latin typeface="+mn-lt"/>
              </a:defRPr>
            </a:lvl1pPr>
          </a:lstStyle>
          <a:p>
            <a:pPr lvl="0"/>
            <a:r>
              <a:rPr lang="en-US"/>
              <a:t>Click to add text</a:t>
            </a:r>
            <a:endParaRPr lang="ru-RU" dirty="0"/>
          </a:p>
        </p:txBody>
      </p:sp>
      <p:sp>
        <p:nvSpPr>
          <p:cNvPr id="9" name="Text  4"/>
          <p:cNvSpPr>
            <a:spLocks noGrp="1"/>
          </p:cNvSpPr>
          <p:nvPr>
            <p:ph type="body" sz="quarter" idx="13" hasCustomPrompt="1"/>
          </p:nvPr>
        </p:nvSpPr>
        <p:spPr>
          <a:xfrm>
            <a:off x="1246249" y="4435453"/>
            <a:ext cx="3680082" cy="338554"/>
          </a:xfrm>
        </p:spPr>
        <p:txBody>
          <a:bodyPr wrap="square">
            <a:noAutofit/>
          </a:bodyPr>
          <a:lstStyle>
            <a:lvl1pPr>
              <a:lnSpc>
                <a:spcPct val="100000"/>
              </a:lnSpc>
              <a:defRPr lang="ru-RU" sz="1600" dirty="0">
                <a:solidFill>
                  <a:schemeClr val="tx1">
                    <a:alpha val="65000"/>
                  </a:schemeClr>
                </a:solidFill>
                <a:latin typeface="+mn-lt"/>
              </a:defRPr>
            </a:lvl1pPr>
          </a:lstStyle>
          <a:p>
            <a:pPr lvl="0"/>
            <a:r>
              <a:rPr lang="en-US"/>
              <a:t>Click to add text</a:t>
            </a:r>
            <a:endParaRPr lang="ru-RU" dirty="0"/>
          </a:p>
        </p:txBody>
      </p:sp>
      <p:sp>
        <p:nvSpPr>
          <p:cNvPr id="10" name="Text  5"/>
          <p:cNvSpPr>
            <a:spLocks noGrp="1"/>
          </p:cNvSpPr>
          <p:nvPr>
            <p:ph type="body" sz="quarter" idx="14" hasCustomPrompt="1"/>
          </p:nvPr>
        </p:nvSpPr>
        <p:spPr>
          <a:xfrm>
            <a:off x="1246249" y="5291644"/>
            <a:ext cx="3680082" cy="338554"/>
          </a:xfrm>
        </p:spPr>
        <p:txBody>
          <a:bodyPr wrap="square">
            <a:noAutofit/>
          </a:bodyPr>
          <a:lstStyle>
            <a:lvl1pPr>
              <a:lnSpc>
                <a:spcPct val="100000"/>
              </a:lnSpc>
              <a:defRPr lang="ru-RU" sz="1600" dirty="0">
                <a:solidFill>
                  <a:schemeClr val="tx1">
                    <a:alpha val="65000"/>
                  </a:schemeClr>
                </a:solidFill>
                <a:latin typeface="+mn-lt"/>
              </a:defRPr>
            </a:lvl1pPr>
          </a:lstStyle>
          <a:p>
            <a:pPr lvl="0"/>
            <a:r>
              <a:rPr lang="en-US"/>
              <a:t>Click to add text</a:t>
            </a:r>
            <a:endParaRPr lang="ru-RU" dirty="0"/>
          </a:p>
        </p:txBody>
      </p:sp>
      <p:sp>
        <p:nvSpPr>
          <p:cNvPr id="11" name="Text  6"/>
          <p:cNvSpPr>
            <a:spLocks noGrp="1"/>
          </p:cNvSpPr>
          <p:nvPr>
            <p:ph type="body" sz="quarter" idx="15" hasCustomPrompt="1"/>
          </p:nvPr>
        </p:nvSpPr>
        <p:spPr>
          <a:xfrm>
            <a:off x="7973659" y="1866880"/>
            <a:ext cx="3680082" cy="338554"/>
          </a:xfrm>
        </p:spPr>
        <p:txBody>
          <a:bodyPr wrap="square">
            <a:noAutofit/>
          </a:bodyPr>
          <a:lstStyle>
            <a:lvl1pPr>
              <a:lnSpc>
                <a:spcPct val="100000"/>
              </a:lnSpc>
              <a:defRPr lang="ru-RU" sz="1600" dirty="0">
                <a:solidFill>
                  <a:schemeClr val="bg1">
                    <a:alpha val="65000"/>
                  </a:schemeClr>
                </a:solidFill>
                <a:latin typeface="+mn-lt"/>
              </a:defRPr>
            </a:lvl1pPr>
          </a:lstStyle>
          <a:p>
            <a:pPr lvl="0"/>
            <a:r>
              <a:rPr lang="en-US"/>
              <a:t>Click to add text</a:t>
            </a:r>
            <a:endParaRPr lang="ru-RU" dirty="0"/>
          </a:p>
        </p:txBody>
      </p:sp>
      <p:sp>
        <p:nvSpPr>
          <p:cNvPr id="12" name="Text  7"/>
          <p:cNvSpPr>
            <a:spLocks noGrp="1"/>
          </p:cNvSpPr>
          <p:nvPr>
            <p:ph type="body" sz="quarter" idx="16" hasCustomPrompt="1"/>
          </p:nvPr>
        </p:nvSpPr>
        <p:spPr>
          <a:xfrm>
            <a:off x="7973659" y="2723071"/>
            <a:ext cx="3680082" cy="338554"/>
          </a:xfrm>
        </p:spPr>
        <p:txBody>
          <a:bodyPr wrap="square">
            <a:noAutofit/>
          </a:bodyPr>
          <a:lstStyle>
            <a:lvl1pPr>
              <a:lnSpc>
                <a:spcPct val="100000"/>
              </a:lnSpc>
              <a:defRPr lang="ru-RU" sz="1600" dirty="0">
                <a:solidFill>
                  <a:schemeClr val="bg1">
                    <a:alpha val="65000"/>
                  </a:schemeClr>
                </a:solidFill>
                <a:latin typeface="+mn-lt"/>
              </a:defRPr>
            </a:lvl1pPr>
          </a:lstStyle>
          <a:p>
            <a:pPr lvl="0"/>
            <a:r>
              <a:rPr lang="en-US"/>
              <a:t>Click to add text</a:t>
            </a:r>
            <a:endParaRPr lang="ru-RU" dirty="0"/>
          </a:p>
        </p:txBody>
      </p:sp>
      <p:sp>
        <p:nvSpPr>
          <p:cNvPr id="13" name="Text  8"/>
          <p:cNvSpPr>
            <a:spLocks noGrp="1"/>
          </p:cNvSpPr>
          <p:nvPr>
            <p:ph type="body" sz="quarter" idx="17" hasCustomPrompt="1"/>
          </p:nvPr>
        </p:nvSpPr>
        <p:spPr>
          <a:xfrm>
            <a:off x="7973659" y="3579262"/>
            <a:ext cx="3680082" cy="338554"/>
          </a:xfrm>
        </p:spPr>
        <p:txBody>
          <a:bodyPr wrap="square">
            <a:noAutofit/>
          </a:bodyPr>
          <a:lstStyle>
            <a:lvl1pPr>
              <a:lnSpc>
                <a:spcPct val="100000"/>
              </a:lnSpc>
              <a:defRPr lang="ru-RU" sz="1600" dirty="0">
                <a:solidFill>
                  <a:schemeClr val="bg1">
                    <a:alpha val="65000"/>
                  </a:schemeClr>
                </a:solidFill>
                <a:latin typeface="+mn-lt"/>
              </a:defRPr>
            </a:lvl1pPr>
          </a:lstStyle>
          <a:p>
            <a:pPr lvl="0"/>
            <a:r>
              <a:rPr lang="en-US"/>
              <a:t>Click to add text</a:t>
            </a:r>
            <a:endParaRPr lang="ru-RU" dirty="0"/>
          </a:p>
        </p:txBody>
      </p:sp>
      <p:sp>
        <p:nvSpPr>
          <p:cNvPr id="14" name="Text  9"/>
          <p:cNvSpPr>
            <a:spLocks noGrp="1"/>
          </p:cNvSpPr>
          <p:nvPr>
            <p:ph type="body" sz="quarter" idx="18" hasCustomPrompt="1"/>
          </p:nvPr>
        </p:nvSpPr>
        <p:spPr>
          <a:xfrm>
            <a:off x="7973659" y="4435453"/>
            <a:ext cx="3680082" cy="338554"/>
          </a:xfrm>
        </p:spPr>
        <p:txBody>
          <a:bodyPr wrap="square">
            <a:noAutofit/>
          </a:bodyPr>
          <a:lstStyle>
            <a:lvl1pPr>
              <a:lnSpc>
                <a:spcPct val="100000"/>
              </a:lnSpc>
              <a:defRPr lang="ru-RU" sz="1600" dirty="0">
                <a:solidFill>
                  <a:schemeClr val="bg1">
                    <a:alpha val="65000"/>
                  </a:schemeClr>
                </a:solidFill>
                <a:latin typeface="+mn-lt"/>
              </a:defRPr>
            </a:lvl1pPr>
          </a:lstStyle>
          <a:p>
            <a:pPr lvl="0"/>
            <a:r>
              <a:rPr lang="en-US"/>
              <a:t>Click to add text</a:t>
            </a:r>
            <a:endParaRPr lang="ru-RU" dirty="0"/>
          </a:p>
        </p:txBody>
      </p:sp>
      <p:sp>
        <p:nvSpPr>
          <p:cNvPr id="20" name="Text  10"/>
          <p:cNvSpPr>
            <a:spLocks noGrp="1"/>
          </p:cNvSpPr>
          <p:nvPr>
            <p:ph type="body" sz="quarter" idx="19" hasCustomPrompt="1"/>
          </p:nvPr>
        </p:nvSpPr>
        <p:spPr>
          <a:xfrm>
            <a:off x="7930408" y="590864"/>
            <a:ext cx="3799241" cy="967244"/>
          </a:xfrm>
        </p:spPr>
        <p:txBody>
          <a:bodyPr vert="horz" wrap="none" lIns="91440" tIns="45720" rIns="91440" bIns="45720" rtlCol="0" anchor="ctr">
            <a:noAutofit/>
          </a:bodyPr>
          <a:lstStyle>
            <a:lvl1pPr>
              <a:defRPr lang="ru-RU" sz="3800" b="1" baseline="0" dirty="0">
                <a:solidFill>
                  <a:schemeClr val="bg1"/>
                </a:solidFill>
                <a:latin typeface="+mj-lt"/>
                <a:ea typeface="+mj-ea"/>
                <a:cs typeface="+mj-cs"/>
              </a:defRPr>
            </a:lvl1pPr>
          </a:lstStyle>
          <a:p>
            <a:pPr lvl="0">
              <a:spcBef>
                <a:spcPct val="0"/>
              </a:spcBef>
            </a:pPr>
            <a:r>
              <a:rPr lang="en-US" dirty="0"/>
              <a:t>Click to add text</a:t>
            </a:r>
            <a:endParaRPr lang="ru-RU" dirty="0"/>
          </a:p>
        </p:txBody>
      </p:sp>
    </p:spTree>
    <p:custDataLst>
      <p:tags r:id="rId1"/>
    </p:custDataLst>
    <p:extLst>
      <p:ext uri="{BB962C8B-B14F-4D97-AF65-F5344CB8AC3E}">
        <p14:creationId xmlns:p14="http://schemas.microsoft.com/office/powerpoint/2010/main" val="98792000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5" name="Picture  1"/>
          <p:cNvSpPr>
            <a:spLocks noGrp="1"/>
          </p:cNvSpPr>
          <p:nvPr>
            <p:ph type="pic" sz="quarter" idx="10"/>
          </p:nvPr>
        </p:nvSpPr>
        <p:spPr>
          <a:xfrm>
            <a:off x="0" y="0"/>
            <a:ext cx="12192000" cy="6858000"/>
          </a:xfrm>
        </p:spPr>
        <p:txBody>
          <a:bodyPr/>
          <a:lstStyle/>
          <a:p>
            <a:r>
              <a:rPr lang="en-US"/>
              <a:t>Click icon to add picture</a:t>
            </a:r>
            <a:endParaRPr lang="ru-RU"/>
          </a:p>
        </p:txBody>
      </p:sp>
      <p:sp>
        <p:nvSpPr>
          <p:cNvPr id="7" name="Text  1"/>
          <p:cNvSpPr>
            <a:spLocks noGrp="1"/>
          </p:cNvSpPr>
          <p:nvPr>
            <p:ph type="body" sz="quarter" idx="11" hasCustomPrompt="1"/>
          </p:nvPr>
        </p:nvSpPr>
        <p:spPr>
          <a:xfrm>
            <a:off x="2944813" y="2125029"/>
            <a:ext cx="6820979" cy="2159295"/>
          </a:xfrm>
        </p:spPr>
        <p:txBody>
          <a:bodyPr>
            <a:noAutofit/>
          </a:bodyPr>
          <a:lstStyle>
            <a:lvl1pPr>
              <a:lnSpc>
                <a:spcPct val="113000"/>
              </a:lnSpc>
              <a:defRPr sz="2400" baseline="0">
                <a:solidFill>
                  <a:schemeClr val="bg1"/>
                </a:solidFill>
                <a:latin typeface="+mj-lt"/>
              </a:defRPr>
            </a:lvl1pPr>
          </a:lstStyle>
          <a:p>
            <a:pPr lvl="0"/>
            <a:r>
              <a:rPr lang="en-US" dirty="0"/>
              <a:t>Click to add text</a:t>
            </a:r>
            <a:endParaRPr lang="ru-RU" dirty="0"/>
          </a:p>
        </p:txBody>
      </p:sp>
      <p:sp>
        <p:nvSpPr>
          <p:cNvPr id="8" name="Text  2"/>
          <p:cNvSpPr>
            <a:spLocks noGrp="1"/>
          </p:cNvSpPr>
          <p:nvPr>
            <p:ph type="body" sz="quarter" idx="12" hasCustomPrompt="1"/>
          </p:nvPr>
        </p:nvSpPr>
        <p:spPr>
          <a:xfrm>
            <a:off x="2944813" y="4458986"/>
            <a:ext cx="3858391" cy="645560"/>
          </a:xfrm>
        </p:spPr>
        <p:txBody>
          <a:bodyPr>
            <a:noAutofit/>
          </a:bodyPr>
          <a:lstStyle>
            <a:lvl1pPr marL="0" algn="l" defTabSz="914400" rtl="0" eaLnBrk="1" latinLnBrk="0" hangingPunct="1">
              <a:lnSpc>
                <a:spcPct val="114000"/>
              </a:lnSpc>
              <a:defRPr lang="ru-RU" sz="2000" b="1" kern="1200" dirty="0">
                <a:solidFill>
                  <a:schemeClr val="bg1">
                    <a:alpha val="87000"/>
                  </a:schemeClr>
                </a:solidFill>
                <a:latin typeface="+mj-lt"/>
                <a:ea typeface="+mn-ea"/>
                <a:cs typeface="+mn-cs"/>
              </a:defRPr>
            </a:lvl1pPr>
          </a:lstStyle>
          <a:p>
            <a:pPr lvl="0"/>
            <a:r>
              <a:rPr lang="en-US" dirty="0"/>
              <a:t>Click to add text</a:t>
            </a:r>
            <a:endParaRPr lang="ru-RU" dirty="0"/>
          </a:p>
        </p:txBody>
      </p:sp>
    </p:spTree>
    <p:custDataLst>
      <p:tags r:id="rId1"/>
    </p:custDataLst>
    <p:extLst>
      <p:ext uri="{BB962C8B-B14F-4D97-AF65-F5344CB8AC3E}">
        <p14:creationId xmlns:p14="http://schemas.microsoft.com/office/powerpoint/2010/main" val="3019655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58193" y="696687"/>
            <a:ext cx="6726264" cy="795303"/>
          </a:xfrm>
        </p:spPr>
        <p:txBody>
          <a:bodyPr vert="horz" wrap="none" lIns="91440" tIns="45720" rIns="91440" bIns="45720" rtlCol="0" anchor="ctr">
            <a:noAutofit/>
          </a:bodyPr>
          <a:lstStyle>
            <a:lvl1pPr>
              <a:defRPr lang="ru-RU" sz="3800" b="1" baseline="0">
                <a:solidFill>
                  <a:schemeClr val="tx1">
                    <a:lumMod val="75000"/>
                    <a:lumOff val="25000"/>
                  </a:schemeClr>
                </a:solidFill>
              </a:defRPr>
            </a:lvl1pPr>
          </a:lstStyle>
          <a:p>
            <a:pPr marL="0" lvl="0"/>
            <a:r>
              <a:rPr lang="en-US"/>
              <a:t>Click to add title</a:t>
            </a:r>
            <a:endParaRPr lang="ru-RU" dirty="0"/>
          </a:p>
        </p:txBody>
      </p:sp>
      <p:sp>
        <p:nvSpPr>
          <p:cNvPr id="4" name="Picture  1"/>
          <p:cNvSpPr>
            <a:spLocks noGrp="1"/>
          </p:cNvSpPr>
          <p:nvPr>
            <p:ph type="pic" sz="quarter" idx="20"/>
          </p:nvPr>
        </p:nvSpPr>
        <p:spPr>
          <a:xfrm>
            <a:off x="6343649" y="0"/>
            <a:ext cx="5848351" cy="6858000"/>
          </a:xfrm>
          <a:custGeom>
            <a:avLst/>
            <a:gdLst>
              <a:gd name="connsiteX0" fmla="*/ 0 w 7733944"/>
              <a:gd name="connsiteY0" fmla="*/ 5759867 h 5759867"/>
              <a:gd name="connsiteX1" fmla="*/ 1439967 w 7733944"/>
              <a:gd name="connsiteY1" fmla="*/ 0 h 5759867"/>
              <a:gd name="connsiteX2" fmla="*/ 7733944 w 7733944"/>
              <a:gd name="connsiteY2" fmla="*/ 0 h 5759867"/>
              <a:gd name="connsiteX3" fmla="*/ 6293977 w 7733944"/>
              <a:gd name="connsiteY3" fmla="*/ 5759867 h 5759867"/>
              <a:gd name="connsiteX4" fmla="*/ 0 w 7733944"/>
              <a:gd name="connsiteY4" fmla="*/ 5759867 h 5759867"/>
              <a:gd name="connsiteX0" fmla="*/ 0 w 7743837"/>
              <a:gd name="connsiteY0" fmla="*/ 5759867 h 5768105"/>
              <a:gd name="connsiteX1" fmla="*/ 1439967 w 7743837"/>
              <a:gd name="connsiteY1" fmla="*/ 0 h 5768105"/>
              <a:gd name="connsiteX2" fmla="*/ 7733944 w 7743837"/>
              <a:gd name="connsiteY2" fmla="*/ 0 h 5768105"/>
              <a:gd name="connsiteX3" fmla="*/ 7743837 w 7743837"/>
              <a:gd name="connsiteY3" fmla="*/ 5768105 h 5768105"/>
              <a:gd name="connsiteX4" fmla="*/ 0 w 7743837"/>
              <a:gd name="connsiteY4" fmla="*/ 5759867 h 5768105"/>
              <a:gd name="connsiteX0" fmla="*/ 0 w 7743837"/>
              <a:gd name="connsiteY0" fmla="*/ 5759867 h 5768105"/>
              <a:gd name="connsiteX1" fmla="*/ 2300178 w 7743837"/>
              <a:gd name="connsiteY1" fmla="*/ 0 h 5768105"/>
              <a:gd name="connsiteX2" fmla="*/ 7733944 w 7743837"/>
              <a:gd name="connsiteY2" fmla="*/ 0 h 5768105"/>
              <a:gd name="connsiteX3" fmla="*/ 7743837 w 7743837"/>
              <a:gd name="connsiteY3" fmla="*/ 5768105 h 5768105"/>
              <a:gd name="connsiteX4" fmla="*/ 0 w 7743837"/>
              <a:gd name="connsiteY4" fmla="*/ 5759867 h 5768105"/>
              <a:gd name="connsiteX0" fmla="*/ 0 w 7743837"/>
              <a:gd name="connsiteY0" fmla="*/ 5773379 h 5781617"/>
              <a:gd name="connsiteX1" fmla="*/ 2444247 w 7743837"/>
              <a:gd name="connsiteY1" fmla="*/ 0 h 5781617"/>
              <a:gd name="connsiteX2" fmla="*/ 7733944 w 7743837"/>
              <a:gd name="connsiteY2" fmla="*/ 13512 h 5781617"/>
              <a:gd name="connsiteX3" fmla="*/ 7743837 w 7743837"/>
              <a:gd name="connsiteY3" fmla="*/ 5781617 h 5781617"/>
              <a:gd name="connsiteX4" fmla="*/ 0 w 7743837"/>
              <a:gd name="connsiteY4" fmla="*/ 5773379 h 5781617"/>
              <a:gd name="connsiteX0" fmla="*/ 0 w 7657396"/>
              <a:gd name="connsiteY0" fmla="*/ 5773379 h 5781617"/>
              <a:gd name="connsiteX1" fmla="*/ 2357806 w 7657396"/>
              <a:gd name="connsiteY1" fmla="*/ 0 h 5781617"/>
              <a:gd name="connsiteX2" fmla="*/ 7647503 w 7657396"/>
              <a:gd name="connsiteY2" fmla="*/ 13512 h 5781617"/>
              <a:gd name="connsiteX3" fmla="*/ 7657396 w 7657396"/>
              <a:gd name="connsiteY3" fmla="*/ 5781617 h 5781617"/>
              <a:gd name="connsiteX4" fmla="*/ 0 w 7657396"/>
              <a:gd name="connsiteY4" fmla="*/ 5773379 h 5781617"/>
              <a:gd name="connsiteX0" fmla="*/ 0 w 7657396"/>
              <a:gd name="connsiteY0" fmla="*/ 5773379 h 5781617"/>
              <a:gd name="connsiteX1" fmla="*/ 2012041 w 7657396"/>
              <a:gd name="connsiteY1" fmla="*/ 0 h 5781617"/>
              <a:gd name="connsiteX2" fmla="*/ 7647503 w 7657396"/>
              <a:gd name="connsiteY2" fmla="*/ 13512 h 5781617"/>
              <a:gd name="connsiteX3" fmla="*/ 7657396 w 7657396"/>
              <a:gd name="connsiteY3" fmla="*/ 5781617 h 5781617"/>
              <a:gd name="connsiteX4" fmla="*/ 0 w 7657396"/>
              <a:gd name="connsiteY4" fmla="*/ 5773379 h 5781617"/>
              <a:gd name="connsiteX0" fmla="*/ 0 w 7657396"/>
              <a:gd name="connsiteY0" fmla="*/ 5759867 h 5768105"/>
              <a:gd name="connsiteX1" fmla="*/ 3334001 w 7657396"/>
              <a:gd name="connsiteY1" fmla="*/ 2548 h 5768105"/>
              <a:gd name="connsiteX2" fmla="*/ 7647503 w 7657396"/>
              <a:gd name="connsiteY2" fmla="*/ 0 h 5768105"/>
              <a:gd name="connsiteX3" fmla="*/ 7657396 w 7657396"/>
              <a:gd name="connsiteY3" fmla="*/ 5768105 h 5768105"/>
              <a:gd name="connsiteX4" fmla="*/ 0 w 7657396"/>
              <a:gd name="connsiteY4" fmla="*/ 5759867 h 576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396" h="5768105">
                <a:moveTo>
                  <a:pt x="0" y="5759867"/>
                </a:moveTo>
                <a:lnTo>
                  <a:pt x="3334001" y="2548"/>
                </a:lnTo>
                <a:lnTo>
                  <a:pt x="7647503" y="0"/>
                </a:lnTo>
                <a:cubicBezTo>
                  <a:pt x="7650801" y="1922702"/>
                  <a:pt x="7654098" y="3845403"/>
                  <a:pt x="7657396" y="5768105"/>
                </a:cubicBezTo>
                <a:lnTo>
                  <a:pt x="0" y="5759867"/>
                </a:lnTo>
                <a:close/>
              </a:path>
            </a:pathLst>
          </a:custGeom>
        </p:spPr>
        <p:txBody>
          <a:bodyPr/>
          <a:lstStyle>
            <a:lvl1pPr marL="0" indent="0">
              <a:buNone/>
              <a:defRPr/>
            </a:lvl1pPr>
          </a:lstStyle>
          <a:p>
            <a:r>
              <a:rPr lang="en-US"/>
              <a:t>Click icon to add picture</a:t>
            </a:r>
            <a:endParaRPr lang="ru-RU" dirty="0"/>
          </a:p>
        </p:txBody>
      </p:sp>
      <p:sp>
        <p:nvSpPr>
          <p:cNvPr id="7" name="Text  1"/>
          <p:cNvSpPr>
            <a:spLocks noGrp="1"/>
          </p:cNvSpPr>
          <p:nvPr>
            <p:ph type="body" sz="quarter" idx="21" hasCustomPrompt="1"/>
          </p:nvPr>
        </p:nvSpPr>
        <p:spPr>
          <a:xfrm>
            <a:off x="819150" y="1905000"/>
            <a:ext cx="5848350" cy="616258"/>
          </a:xfrm>
        </p:spPr>
        <p:txBody>
          <a:bodyPr vert="horz" wrap="square" lIns="91440" tIns="45720" rIns="91440" bIns="45720" rtlCol="0">
            <a:noAutofit/>
          </a:bodyPr>
          <a:lstStyle>
            <a:lvl1pPr>
              <a:lnSpc>
                <a:spcPct val="113000"/>
              </a:lnSpc>
              <a:defRPr lang="ru-RU" sz="1600" dirty="0">
                <a:solidFill>
                  <a:schemeClr val="tx1">
                    <a:alpha val="65000"/>
                  </a:schemeClr>
                </a:solidFill>
              </a:defRPr>
            </a:lvl1pPr>
          </a:lstStyle>
          <a:p>
            <a:pPr lvl="0">
              <a:lnSpc>
                <a:spcPct val="100000"/>
              </a:lnSpc>
            </a:pPr>
            <a:r>
              <a:rPr lang="en-US"/>
              <a:t>Click to add text</a:t>
            </a:r>
            <a:endParaRPr lang="ru-RU" dirty="0"/>
          </a:p>
        </p:txBody>
      </p:sp>
      <p:sp>
        <p:nvSpPr>
          <p:cNvPr id="8" name="Text  2"/>
          <p:cNvSpPr>
            <a:spLocks noGrp="1"/>
          </p:cNvSpPr>
          <p:nvPr>
            <p:ph type="body" sz="quarter" idx="22" hasCustomPrompt="1"/>
          </p:nvPr>
        </p:nvSpPr>
        <p:spPr>
          <a:xfrm>
            <a:off x="1466850" y="2919877"/>
            <a:ext cx="3924300" cy="338554"/>
          </a:xfrm>
        </p:spPr>
        <p:txBody>
          <a:bodyPr vert="horz" wrap="square" lIns="91440" tIns="45720" rIns="91440" bIns="45720" rtlCol="0">
            <a:noAutofit/>
          </a:bodyPr>
          <a:lstStyle>
            <a:lvl1pPr>
              <a:defRPr lang="ru-RU" sz="1600" dirty="0">
                <a:solidFill>
                  <a:schemeClr val="tx1">
                    <a:alpha val="65000"/>
                  </a:schemeClr>
                </a:solidFill>
              </a:defRPr>
            </a:lvl1pPr>
          </a:lstStyle>
          <a:p>
            <a:pPr lvl="0">
              <a:lnSpc>
                <a:spcPct val="100000"/>
              </a:lnSpc>
            </a:pPr>
            <a:r>
              <a:rPr lang="en-US"/>
              <a:t>Click to add text</a:t>
            </a:r>
            <a:endParaRPr lang="ru-RU" dirty="0"/>
          </a:p>
        </p:txBody>
      </p:sp>
      <p:sp>
        <p:nvSpPr>
          <p:cNvPr id="9" name="Text  3"/>
          <p:cNvSpPr>
            <a:spLocks noGrp="1"/>
          </p:cNvSpPr>
          <p:nvPr>
            <p:ph type="body" sz="quarter" idx="23" hasCustomPrompt="1"/>
          </p:nvPr>
        </p:nvSpPr>
        <p:spPr>
          <a:xfrm>
            <a:off x="1466850" y="3730050"/>
            <a:ext cx="3924300" cy="338554"/>
          </a:xfrm>
        </p:spPr>
        <p:txBody>
          <a:bodyPr vert="horz" wrap="square" lIns="91440" tIns="45720" rIns="91440" bIns="45720" rtlCol="0">
            <a:noAutofit/>
          </a:bodyPr>
          <a:lstStyle>
            <a:lvl1pPr>
              <a:defRPr lang="ru-RU" sz="1600" dirty="0">
                <a:solidFill>
                  <a:schemeClr val="tx1">
                    <a:alpha val="65000"/>
                  </a:schemeClr>
                </a:solidFill>
              </a:defRPr>
            </a:lvl1pPr>
          </a:lstStyle>
          <a:p>
            <a:pPr lvl="0">
              <a:lnSpc>
                <a:spcPct val="100000"/>
              </a:lnSpc>
            </a:pPr>
            <a:r>
              <a:rPr lang="en-US"/>
              <a:t>Click to add text</a:t>
            </a:r>
            <a:endParaRPr lang="ru-RU" dirty="0"/>
          </a:p>
        </p:txBody>
      </p:sp>
      <p:sp>
        <p:nvSpPr>
          <p:cNvPr id="10" name="Text  4"/>
          <p:cNvSpPr>
            <a:spLocks noGrp="1"/>
          </p:cNvSpPr>
          <p:nvPr>
            <p:ph type="body" sz="quarter" idx="24" hasCustomPrompt="1"/>
          </p:nvPr>
        </p:nvSpPr>
        <p:spPr>
          <a:xfrm>
            <a:off x="1466850" y="4540223"/>
            <a:ext cx="3924300" cy="338554"/>
          </a:xfrm>
        </p:spPr>
        <p:txBody>
          <a:bodyPr vert="horz" wrap="square" lIns="91440" tIns="45720" rIns="91440" bIns="45720" rtlCol="0">
            <a:noAutofit/>
          </a:bodyPr>
          <a:lstStyle>
            <a:lvl1pPr>
              <a:defRPr lang="ru-RU" sz="1600" dirty="0">
                <a:solidFill>
                  <a:schemeClr val="tx1">
                    <a:alpha val="65000"/>
                  </a:schemeClr>
                </a:solidFill>
              </a:defRPr>
            </a:lvl1pPr>
          </a:lstStyle>
          <a:p>
            <a:pPr lvl="0">
              <a:lnSpc>
                <a:spcPct val="100000"/>
              </a:lnSpc>
            </a:pPr>
            <a:r>
              <a:rPr lang="en-US"/>
              <a:t>Click to add text</a:t>
            </a:r>
            <a:endParaRPr lang="ru-RU" dirty="0"/>
          </a:p>
        </p:txBody>
      </p:sp>
      <p:sp>
        <p:nvSpPr>
          <p:cNvPr id="11" name="Text  5"/>
          <p:cNvSpPr>
            <a:spLocks noGrp="1"/>
          </p:cNvSpPr>
          <p:nvPr>
            <p:ph type="body" sz="quarter" idx="25" hasCustomPrompt="1"/>
          </p:nvPr>
        </p:nvSpPr>
        <p:spPr>
          <a:xfrm>
            <a:off x="1466850" y="5350396"/>
            <a:ext cx="3924300" cy="338554"/>
          </a:xfrm>
        </p:spPr>
        <p:txBody>
          <a:bodyPr vert="horz" wrap="square" lIns="91440" tIns="45720" rIns="91440" bIns="45720" rtlCol="0">
            <a:noAutofit/>
          </a:bodyPr>
          <a:lstStyle>
            <a:lvl1pPr>
              <a:defRPr lang="ru-RU" sz="1600" dirty="0">
                <a:solidFill>
                  <a:schemeClr val="tx1">
                    <a:alpha val="65000"/>
                  </a:schemeClr>
                </a:solidFill>
              </a:defRPr>
            </a:lvl1pPr>
          </a:lstStyle>
          <a:p>
            <a:pPr lvl="0">
              <a:lnSpc>
                <a:spcPct val="100000"/>
              </a:lnSpc>
            </a:pPr>
            <a:r>
              <a:rPr lang="en-US"/>
              <a:t>Click to add text</a:t>
            </a:r>
            <a:endParaRPr lang="ru-RU" dirty="0"/>
          </a:p>
        </p:txBody>
      </p:sp>
    </p:spTree>
    <p:custDataLst>
      <p:tags r:id="rId1"/>
    </p:custDataLst>
    <p:extLst>
      <p:ext uri="{BB962C8B-B14F-4D97-AF65-F5344CB8AC3E}">
        <p14:creationId xmlns:p14="http://schemas.microsoft.com/office/powerpoint/2010/main" val="1074254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7" name="Picture  1"/>
          <p:cNvSpPr>
            <a:spLocks noGrp="1"/>
          </p:cNvSpPr>
          <p:nvPr>
            <p:ph type="pic" sz="quarter" idx="22"/>
          </p:nvPr>
        </p:nvSpPr>
        <p:spPr>
          <a:xfrm>
            <a:off x="0" y="0"/>
            <a:ext cx="12192000" cy="6858000"/>
          </a:xfrm>
        </p:spPr>
        <p:txBody>
          <a:bodyPr vert="horz" wrap="square" lIns="91440" tIns="45720" rIns="91440" bIns="45720" rtlCol="0">
            <a:noAutofit/>
          </a:bodyPr>
          <a:lstStyle>
            <a:lvl1pPr>
              <a:defRPr lang="ru-RU" sz="1600" baseline="0" dirty="0">
                <a:solidFill>
                  <a:schemeClr val="tx2">
                    <a:lumMod val="75000"/>
                    <a:lumOff val="25000"/>
                  </a:schemeClr>
                </a:solidFill>
              </a:defRPr>
            </a:lvl1pPr>
          </a:lstStyle>
          <a:p>
            <a:pPr lvl="0">
              <a:lnSpc>
                <a:spcPct val="114000"/>
              </a:lnSpc>
            </a:pPr>
            <a:r>
              <a:rPr lang="en-US"/>
              <a:t>Click icon to add picture</a:t>
            </a:r>
            <a:endParaRPr lang="ru-RU" dirty="0"/>
          </a:p>
        </p:txBody>
      </p:sp>
      <p:sp>
        <p:nvSpPr>
          <p:cNvPr id="5" name="Text  1"/>
          <p:cNvSpPr>
            <a:spLocks noGrp="1"/>
          </p:cNvSpPr>
          <p:nvPr>
            <p:ph type="body" sz="quarter" idx="21" hasCustomPrompt="1"/>
          </p:nvPr>
        </p:nvSpPr>
        <p:spPr>
          <a:xfrm>
            <a:off x="712608" y="5019933"/>
            <a:ext cx="7178222" cy="1011216"/>
          </a:xfrm>
        </p:spPr>
        <p:txBody>
          <a:bodyPr vert="horz" wrap="square" lIns="91440" tIns="45720" rIns="91440" bIns="45720" rtlCol="0">
            <a:noAutofit/>
          </a:bodyPr>
          <a:lstStyle>
            <a:lvl1pPr>
              <a:lnSpc>
                <a:spcPct val="114000"/>
              </a:lnSpc>
              <a:defRPr lang="ru-RU" sz="1600" baseline="0" dirty="0">
                <a:solidFill>
                  <a:schemeClr val="tx2">
                    <a:lumMod val="75000"/>
                    <a:lumOff val="25000"/>
                  </a:schemeClr>
                </a:solidFill>
              </a:defRPr>
            </a:lvl1pPr>
          </a:lstStyle>
          <a:p>
            <a:pPr lvl="0">
              <a:lnSpc>
                <a:spcPct val="114000"/>
              </a:lnSpc>
            </a:pPr>
            <a:r>
              <a:rPr lang="en-US" dirty="0"/>
              <a:t>Click to add text</a:t>
            </a:r>
            <a:endParaRPr lang="ru-RU" dirty="0"/>
          </a:p>
        </p:txBody>
      </p:sp>
      <p:sp>
        <p:nvSpPr>
          <p:cNvPr id="8" name="Title"/>
          <p:cNvSpPr>
            <a:spLocks noGrp="1"/>
          </p:cNvSpPr>
          <p:nvPr>
            <p:ph type="title" hasCustomPrompt="1"/>
          </p:nvPr>
        </p:nvSpPr>
        <p:spPr>
          <a:xfrm>
            <a:off x="1808135" y="3999487"/>
            <a:ext cx="7120002" cy="814286"/>
          </a:xfrm>
        </p:spPr>
        <p:txBody>
          <a:bodyPr>
            <a:noAutofit/>
          </a:bodyPr>
          <a:lstStyle>
            <a:lvl1pPr>
              <a:defRPr lang="en-US" sz="3800" b="1" kern="1200" baseline="0" dirty="0">
                <a:solidFill>
                  <a:schemeClr val="tx1"/>
                </a:solidFill>
                <a:latin typeface="+mj-lt"/>
                <a:ea typeface="+mj-ea"/>
                <a:cs typeface="+mj-cs"/>
              </a:defRPr>
            </a:lvl1pPr>
          </a:lstStyle>
          <a:p>
            <a:r>
              <a:rPr lang="en-US">
                <a:solidFill>
                  <a:schemeClr val="tx1"/>
                </a:solidFill>
              </a:rPr>
              <a:t>Click to add title</a:t>
            </a:r>
            <a:endParaRPr lang="en-US" dirty="0">
              <a:solidFill>
                <a:schemeClr val="tx1"/>
              </a:solidFill>
            </a:endParaRPr>
          </a:p>
        </p:txBody>
      </p:sp>
    </p:spTree>
    <p:custDataLst>
      <p:tags r:id="rId1"/>
    </p:custDataLst>
    <p:extLst>
      <p:ext uri="{BB962C8B-B14F-4D97-AF65-F5344CB8AC3E}">
        <p14:creationId xmlns:p14="http://schemas.microsoft.com/office/powerpoint/2010/main" val="381132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FAB2-300D-9CB5-8EEC-A3EE3FF7F4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EF4D62E-0D8F-15D1-392B-C4AF43663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02F7C-E090-3757-737B-142E32881BA8}"/>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5" name="Footer Placeholder 4">
            <a:extLst>
              <a:ext uri="{FF2B5EF4-FFF2-40B4-BE49-F238E27FC236}">
                <a16:creationId xmlns:a16="http://schemas.microsoft.com/office/drawing/2014/main" id="{07C0A38F-E276-484B-5E58-A211AA90DD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02165A8-382C-665D-E2E2-4CD5AED39D44}"/>
              </a:ext>
            </a:extLst>
          </p:cNvPr>
          <p:cNvSpPr>
            <a:spLocks noGrp="1"/>
          </p:cNvSpPr>
          <p:nvPr>
            <p:ph type="sldNum" sz="quarter" idx="12"/>
          </p:nvPr>
        </p:nvSpPr>
        <p:spPr/>
        <p:txBody>
          <a:bodyPr/>
          <a:lstStyle/>
          <a:p>
            <a:fld id="{18FC510E-9656-4296-8DF7-C2050905EC7D}" type="slidenum">
              <a:rPr lang="en-CA" smtClean="0"/>
              <a:t>‹#›</a:t>
            </a:fld>
            <a:endParaRPr lang="en-CA"/>
          </a:p>
        </p:txBody>
      </p:sp>
      <p:pic>
        <p:nvPicPr>
          <p:cNvPr id="8" name="Picture 7" descr="Logo, company name&#10;&#10;Description automatically generated">
            <a:extLst>
              <a:ext uri="{FF2B5EF4-FFF2-40B4-BE49-F238E27FC236}">
                <a16:creationId xmlns:a16="http://schemas.microsoft.com/office/drawing/2014/main" id="{339385AB-1D5B-F911-6745-28DE1F076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5212854"/>
            <a:ext cx="903783" cy="903783"/>
          </a:xfrm>
          <a:prstGeom prst="rect">
            <a:avLst/>
          </a:prstGeom>
        </p:spPr>
      </p:pic>
    </p:spTree>
    <p:extLst>
      <p:ext uri="{BB962C8B-B14F-4D97-AF65-F5344CB8AC3E}">
        <p14:creationId xmlns:p14="http://schemas.microsoft.com/office/powerpoint/2010/main" val="244489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7C00-0A53-A6EA-BC96-9BE69BB16AE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4D0765-D7A0-6DFF-78BC-7A87FA176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2FD7896-D750-0FF1-F697-128377C5A1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1F904DE-3599-4BAA-5CE8-AFDCCB2F9E54}"/>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6" name="Footer Placeholder 5">
            <a:extLst>
              <a:ext uri="{FF2B5EF4-FFF2-40B4-BE49-F238E27FC236}">
                <a16:creationId xmlns:a16="http://schemas.microsoft.com/office/drawing/2014/main" id="{4ABB0BCC-973B-934B-9865-9AFCA0D86EE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195D5A5-053C-0F48-178F-A341545867E1}"/>
              </a:ext>
            </a:extLst>
          </p:cNvPr>
          <p:cNvSpPr>
            <a:spLocks noGrp="1"/>
          </p:cNvSpPr>
          <p:nvPr>
            <p:ph type="sldNum" sz="quarter" idx="12"/>
          </p:nvPr>
        </p:nvSpPr>
        <p:spPr/>
        <p:txBody>
          <a:bodyPr/>
          <a:lstStyle/>
          <a:p>
            <a:fld id="{18FC510E-9656-4296-8DF7-C2050905EC7D}" type="slidenum">
              <a:rPr lang="en-CA" smtClean="0"/>
              <a:t>‹#›</a:t>
            </a:fld>
            <a:endParaRPr lang="en-CA"/>
          </a:p>
        </p:txBody>
      </p:sp>
    </p:spTree>
    <p:extLst>
      <p:ext uri="{BB962C8B-B14F-4D97-AF65-F5344CB8AC3E}">
        <p14:creationId xmlns:p14="http://schemas.microsoft.com/office/powerpoint/2010/main" val="280490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80F5-4DBD-F753-C83A-95DBFB0A84C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70C5D81-25A0-7D86-214A-F7246715A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76F7DF-6518-811B-7B9D-F1F66552D7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577FFB3-9A33-35FF-C025-4DBAE88EE8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63D70F-F9A2-89A7-B6FD-EFFCA53F7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69E1EDD-5A77-BB9F-7E26-5AC436C408E3}"/>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8" name="Footer Placeholder 7">
            <a:extLst>
              <a:ext uri="{FF2B5EF4-FFF2-40B4-BE49-F238E27FC236}">
                <a16:creationId xmlns:a16="http://schemas.microsoft.com/office/drawing/2014/main" id="{FFF11F93-5E6D-342A-0428-420596FA963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1D41729-8519-4C38-A546-D36938AE7428}"/>
              </a:ext>
            </a:extLst>
          </p:cNvPr>
          <p:cNvSpPr>
            <a:spLocks noGrp="1"/>
          </p:cNvSpPr>
          <p:nvPr>
            <p:ph type="sldNum" sz="quarter" idx="12"/>
          </p:nvPr>
        </p:nvSpPr>
        <p:spPr/>
        <p:txBody>
          <a:bodyPr/>
          <a:lstStyle/>
          <a:p>
            <a:fld id="{18FC510E-9656-4296-8DF7-C2050905EC7D}" type="slidenum">
              <a:rPr lang="en-CA" smtClean="0"/>
              <a:t>‹#›</a:t>
            </a:fld>
            <a:endParaRPr lang="en-CA"/>
          </a:p>
        </p:txBody>
      </p:sp>
    </p:spTree>
    <p:extLst>
      <p:ext uri="{BB962C8B-B14F-4D97-AF65-F5344CB8AC3E}">
        <p14:creationId xmlns:p14="http://schemas.microsoft.com/office/powerpoint/2010/main" val="135881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9BF5-1E61-6187-43F3-8A929ECFD87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A9D92C6-5E91-22C1-82DF-AEB85A724BBC}"/>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4" name="Footer Placeholder 3">
            <a:extLst>
              <a:ext uri="{FF2B5EF4-FFF2-40B4-BE49-F238E27FC236}">
                <a16:creationId xmlns:a16="http://schemas.microsoft.com/office/drawing/2014/main" id="{599BE9CB-AADF-BA6B-61A7-FFFDF848580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C916C49-8022-4102-5984-F91BB03E9546}"/>
              </a:ext>
            </a:extLst>
          </p:cNvPr>
          <p:cNvSpPr>
            <a:spLocks noGrp="1"/>
          </p:cNvSpPr>
          <p:nvPr>
            <p:ph type="sldNum" sz="quarter" idx="12"/>
          </p:nvPr>
        </p:nvSpPr>
        <p:spPr/>
        <p:txBody>
          <a:bodyPr/>
          <a:lstStyle/>
          <a:p>
            <a:fld id="{18FC510E-9656-4296-8DF7-C2050905EC7D}" type="slidenum">
              <a:rPr lang="en-CA" smtClean="0"/>
              <a:t>‹#›</a:t>
            </a:fld>
            <a:endParaRPr lang="en-CA"/>
          </a:p>
        </p:txBody>
      </p:sp>
    </p:spTree>
    <p:extLst>
      <p:ext uri="{BB962C8B-B14F-4D97-AF65-F5344CB8AC3E}">
        <p14:creationId xmlns:p14="http://schemas.microsoft.com/office/powerpoint/2010/main" val="33022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28350-CECD-5B42-8077-F0B77F7B733D}"/>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3" name="Footer Placeholder 2">
            <a:extLst>
              <a:ext uri="{FF2B5EF4-FFF2-40B4-BE49-F238E27FC236}">
                <a16:creationId xmlns:a16="http://schemas.microsoft.com/office/drawing/2014/main" id="{A6954252-D57A-8143-6C8E-BF5FF199A94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4B3379B-3120-22CB-B68D-994B1E417B28}"/>
              </a:ext>
            </a:extLst>
          </p:cNvPr>
          <p:cNvSpPr>
            <a:spLocks noGrp="1"/>
          </p:cNvSpPr>
          <p:nvPr>
            <p:ph type="sldNum" sz="quarter" idx="12"/>
          </p:nvPr>
        </p:nvSpPr>
        <p:spPr/>
        <p:txBody>
          <a:bodyPr/>
          <a:lstStyle/>
          <a:p>
            <a:fld id="{18FC510E-9656-4296-8DF7-C2050905EC7D}" type="slidenum">
              <a:rPr lang="en-CA" smtClean="0"/>
              <a:t>‹#›</a:t>
            </a:fld>
            <a:endParaRPr lang="en-CA"/>
          </a:p>
        </p:txBody>
      </p:sp>
    </p:spTree>
    <p:extLst>
      <p:ext uri="{BB962C8B-B14F-4D97-AF65-F5344CB8AC3E}">
        <p14:creationId xmlns:p14="http://schemas.microsoft.com/office/powerpoint/2010/main" val="302423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914C-DB13-F189-897B-028CFFECA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C70E31B-975E-5193-6D30-AE7DECB7DD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DBC534-35B4-8FDA-4110-661A27EA6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C2764-33DA-B5A9-25A4-7FB8465B38AD}"/>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6" name="Footer Placeholder 5">
            <a:extLst>
              <a:ext uri="{FF2B5EF4-FFF2-40B4-BE49-F238E27FC236}">
                <a16:creationId xmlns:a16="http://schemas.microsoft.com/office/drawing/2014/main" id="{94BC4457-64FD-63FC-245C-7D77BC2C37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82DEC7-38AB-52FC-885E-0B614111CDC7}"/>
              </a:ext>
            </a:extLst>
          </p:cNvPr>
          <p:cNvSpPr>
            <a:spLocks noGrp="1"/>
          </p:cNvSpPr>
          <p:nvPr>
            <p:ph type="sldNum" sz="quarter" idx="12"/>
          </p:nvPr>
        </p:nvSpPr>
        <p:spPr/>
        <p:txBody>
          <a:bodyPr/>
          <a:lstStyle/>
          <a:p>
            <a:fld id="{18FC510E-9656-4296-8DF7-C2050905EC7D}" type="slidenum">
              <a:rPr lang="en-CA" smtClean="0"/>
              <a:t>‹#›</a:t>
            </a:fld>
            <a:endParaRPr lang="en-CA"/>
          </a:p>
        </p:txBody>
      </p:sp>
    </p:spTree>
    <p:extLst>
      <p:ext uri="{BB962C8B-B14F-4D97-AF65-F5344CB8AC3E}">
        <p14:creationId xmlns:p14="http://schemas.microsoft.com/office/powerpoint/2010/main" val="543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5C22-12A5-EE9A-FFFB-D98856493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D07B9AB-B259-D52B-6B3C-6D3FE4F99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84AE020-455B-94A7-2531-0EC0FD84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F8B97-8DFA-3965-CE3B-15F1965396A3}"/>
              </a:ext>
            </a:extLst>
          </p:cNvPr>
          <p:cNvSpPr>
            <a:spLocks noGrp="1"/>
          </p:cNvSpPr>
          <p:nvPr>
            <p:ph type="dt" sz="half" idx="10"/>
          </p:nvPr>
        </p:nvSpPr>
        <p:spPr/>
        <p:txBody>
          <a:bodyPr/>
          <a:lstStyle/>
          <a:p>
            <a:fld id="{055D19EC-9B3C-446B-A09F-38BC66AD0D06}" type="datetimeFigureOut">
              <a:rPr lang="en-CA" smtClean="0"/>
              <a:t>2022-10-01</a:t>
            </a:fld>
            <a:endParaRPr lang="en-CA"/>
          </a:p>
        </p:txBody>
      </p:sp>
      <p:sp>
        <p:nvSpPr>
          <p:cNvPr id="6" name="Footer Placeholder 5">
            <a:extLst>
              <a:ext uri="{FF2B5EF4-FFF2-40B4-BE49-F238E27FC236}">
                <a16:creationId xmlns:a16="http://schemas.microsoft.com/office/drawing/2014/main" id="{12D145D0-B9E1-87FA-D93C-21B8EF416FE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F3B38D-F0DA-D436-69D9-639C1C6A2D97}"/>
              </a:ext>
            </a:extLst>
          </p:cNvPr>
          <p:cNvSpPr>
            <a:spLocks noGrp="1"/>
          </p:cNvSpPr>
          <p:nvPr>
            <p:ph type="sldNum" sz="quarter" idx="12"/>
          </p:nvPr>
        </p:nvSpPr>
        <p:spPr/>
        <p:txBody>
          <a:bodyPr/>
          <a:lstStyle/>
          <a:p>
            <a:fld id="{18FC510E-9656-4296-8DF7-C2050905EC7D}" type="slidenum">
              <a:rPr lang="en-CA" smtClean="0"/>
              <a:t>‹#›</a:t>
            </a:fld>
            <a:endParaRPr lang="en-CA"/>
          </a:p>
        </p:txBody>
      </p:sp>
    </p:spTree>
    <p:extLst>
      <p:ext uri="{BB962C8B-B14F-4D97-AF65-F5344CB8AC3E}">
        <p14:creationId xmlns:p14="http://schemas.microsoft.com/office/powerpoint/2010/main" val="387544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ags" Target="../tags/tag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ABA246-9DB3-5135-ED54-1F0F8A196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412087F-C08D-7304-5D87-4C2AD08AD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A20610-D19E-55A9-41F3-D6A1EBE9F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D19EC-9B3C-446B-A09F-38BC66AD0D06}" type="datetimeFigureOut">
              <a:rPr lang="en-CA" smtClean="0"/>
              <a:t>2022-10-01</a:t>
            </a:fld>
            <a:endParaRPr lang="en-CA"/>
          </a:p>
        </p:txBody>
      </p:sp>
      <p:sp>
        <p:nvSpPr>
          <p:cNvPr id="5" name="Footer Placeholder 4">
            <a:extLst>
              <a:ext uri="{FF2B5EF4-FFF2-40B4-BE49-F238E27FC236}">
                <a16:creationId xmlns:a16="http://schemas.microsoft.com/office/drawing/2014/main" id="{F5EBEF35-713A-C967-D65F-B78445023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485013A-824B-9838-A845-18766FE578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C510E-9656-4296-8DF7-C2050905EC7D}" type="slidenum">
              <a:rPr lang="en-CA" smtClean="0"/>
              <a:t>‹#›</a:t>
            </a:fld>
            <a:endParaRPr lang="en-CA"/>
          </a:p>
        </p:txBody>
      </p:sp>
      <p:sp>
        <p:nvSpPr>
          <p:cNvPr id="7" name="Oval 6">
            <a:extLst>
              <a:ext uri="{FF2B5EF4-FFF2-40B4-BE49-F238E27FC236}">
                <a16:creationId xmlns:a16="http://schemas.microsoft.com/office/drawing/2014/main" id="{4C16741D-74D9-810A-D5A0-9C82DA363813}"/>
              </a:ext>
            </a:extLst>
          </p:cNvPr>
          <p:cNvSpPr/>
          <p:nvPr userDrawn="1"/>
        </p:nvSpPr>
        <p:spPr>
          <a:xfrm>
            <a:off x="10488304" y="5274859"/>
            <a:ext cx="865496" cy="902103"/>
          </a:xfrm>
          <a:prstGeom prst="ellipse">
            <a:avLst/>
          </a:prstGeom>
          <a:blipFill dpi="0" rotWithShape="1">
            <a:blip r:embed="rId13">
              <a:alphaModFix amt="8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6064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endParaRPr lang="en-US" dirty="0"/>
          </a:p>
        </p:txBody>
      </p:sp>
      <p:sp>
        <p:nvSpPr>
          <p:cNvPr id="3" name="Text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add text</a:t>
            </a:r>
            <a:endParaRPr lang="en-US" dirty="0"/>
          </a:p>
        </p:txBody>
      </p:sp>
      <p:sp>
        <p:nvSpPr>
          <p:cNvPr id="4" name="Oval 3">
            <a:extLst>
              <a:ext uri="{FF2B5EF4-FFF2-40B4-BE49-F238E27FC236}">
                <a16:creationId xmlns:a16="http://schemas.microsoft.com/office/drawing/2014/main" id="{03EFE296-8A9D-B1AC-6BC9-99692D9DFFAC}"/>
              </a:ext>
            </a:extLst>
          </p:cNvPr>
          <p:cNvSpPr/>
          <p:nvPr userDrawn="1"/>
        </p:nvSpPr>
        <p:spPr>
          <a:xfrm>
            <a:off x="10488304" y="5274859"/>
            <a:ext cx="865496" cy="902103"/>
          </a:xfrm>
          <a:prstGeom prst="ellipse">
            <a:avLst/>
          </a:prstGeom>
          <a:blipFill dpi="0" rotWithShape="1">
            <a:blip r:embed="rId20">
              <a:alphaModFix amt="8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9"/>
    </p:custDataLst>
    <p:extLst>
      <p:ext uri="{BB962C8B-B14F-4D97-AF65-F5344CB8AC3E}">
        <p14:creationId xmlns:p14="http://schemas.microsoft.com/office/powerpoint/2010/main" val="1322309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5.docx"/><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sgoldberg@optimusperformance.ca?subject=Question"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p:cNvSpPr>
            <a:spLocks noGrp="1"/>
          </p:cNvSpPr>
          <p:nvPr>
            <p:ph type="title"/>
          </p:nvPr>
        </p:nvSpPr>
        <p:spPr/>
        <p:txBody>
          <a:bodyPr>
            <a:normAutofit fontScale="90000"/>
          </a:bodyPr>
          <a:lstStyle/>
          <a:p>
            <a:r>
              <a:rPr lang="en-CA" dirty="0"/>
              <a:t>Delegate to Scale &amp; Free Time</a:t>
            </a:r>
            <a:endParaRPr lang="ru-RU" dirty="0"/>
          </a:p>
        </p:txBody>
      </p:sp>
      <p:sp>
        <p:nvSpPr>
          <p:cNvPr id="6" name="Text  1"/>
          <p:cNvSpPr>
            <a:spLocks noGrp="1"/>
          </p:cNvSpPr>
          <p:nvPr>
            <p:ph type="body" sz="quarter" idx="13"/>
          </p:nvPr>
        </p:nvSpPr>
        <p:spPr/>
        <p:txBody>
          <a:bodyPr/>
          <a:lstStyle/>
          <a:p>
            <a:r>
              <a:rPr lang="en-US" dirty="0"/>
              <a:t>This worksheet will help you to identify the key functional areas of your business that are out of balance.</a:t>
            </a:r>
          </a:p>
          <a:p>
            <a:r>
              <a:rPr lang="en-US" dirty="0"/>
              <a:t>It will help you to think through the situation and find solutions to be able to find time to scale and free up time.</a:t>
            </a:r>
          </a:p>
          <a:p>
            <a:r>
              <a:rPr lang="en-US" dirty="0"/>
              <a:t>It will also help you create a delegation plan to empower managers and employees. Please watch this video that goes along with this workbook. </a:t>
            </a:r>
          </a:p>
        </p:txBody>
      </p:sp>
      <p:pic>
        <p:nvPicPr>
          <p:cNvPr id="51" name="Picture  1"/>
          <p:cNvPicPr>
            <a:picLocks noGrp="1" noChangeAspect="1"/>
          </p:cNvPicPr>
          <p:nvPr>
            <p:ph type="pic" sz="quarter" idx="20"/>
          </p:nvPr>
        </p:nvPicPr>
        <p:blipFill>
          <a:blip r:embed="rId4"/>
          <a:srcRect l="791" r="791"/>
          <a:stretch>
            <a:fillRect/>
          </a:stretch>
        </p:blipFill>
        <p:spPr/>
      </p:pic>
      <p:sp>
        <p:nvSpPr>
          <p:cNvPr id="86" name="Text  3"/>
          <p:cNvSpPr>
            <a:spLocks noGrp="1"/>
          </p:cNvSpPr>
          <p:nvPr>
            <p:ph type="body" sz="quarter" idx="17"/>
          </p:nvPr>
        </p:nvSpPr>
        <p:spPr/>
        <p:txBody>
          <a:bodyPr/>
          <a:lstStyle/>
          <a:p>
            <a:r>
              <a:rPr lang="en-US" dirty="0"/>
              <a:t>0</a:t>
            </a:r>
            <a:r>
              <a:rPr lang="ru-RU" dirty="0"/>
              <a:t>1</a:t>
            </a:r>
          </a:p>
        </p:txBody>
      </p:sp>
      <p:sp>
        <p:nvSpPr>
          <p:cNvPr id="11" name="Icon  2"/>
          <p:cNvSpPr>
            <a:spLocks noChangeAspect="1" noEditPoints="1"/>
          </p:cNvSpPr>
          <p:nvPr>
            <p:custDataLst>
              <p:tags r:id="rId2"/>
            </p:custDataLst>
          </p:nvPr>
        </p:nvSpPr>
        <p:spPr bwMode="auto">
          <a:xfrm>
            <a:off x="1487978" y="5287324"/>
            <a:ext cx="469312" cy="525912"/>
          </a:xfrm>
          <a:custGeom>
            <a:avLst/>
            <a:gdLst>
              <a:gd name="T0" fmla="*/ 168 w 168"/>
              <a:gd name="T1" fmla="*/ 30 h 188"/>
              <a:gd name="T2" fmla="*/ 160 w 168"/>
              <a:gd name="T3" fmla="*/ 30 h 188"/>
              <a:gd name="T4" fmla="*/ 160 w 168"/>
              <a:gd name="T5" fmla="*/ 30 h 188"/>
              <a:gd name="T6" fmla="*/ 160 w 168"/>
              <a:gd name="T7" fmla="*/ 30 h 188"/>
              <a:gd name="T8" fmla="*/ 135 w 168"/>
              <a:gd name="T9" fmla="*/ 33 h 188"/>
              <a:gd name="T10" fmla="*/ 78 w 168"/>
              <a:gd name="T11" fmla="*/ 16 h 188"/>
              <a:gd name="T12" fmla="*/ 59 w 168"/>
              <a:gd name="T13" fmla="*/ 12 h 188"/>
              <a:gd name="T14" fmla="*/ 25 w 168"/>
              <a:gd name="T15" fmla="*/ 24 h 188"/>
              <a:gd name="T16" fmla="*/ 24 w 168"/>
              <a:gd name="T17" fmla="*/ 26 h 188"/>
              <a:gd name="T18" fmla="*/ 24 w 168"/>
              <a:gd name="T19" fmla="*/ 110 h 188"/>
              <a:gd name="T20" fmla="*/ 27 w 168"/>
              <a:gd name="T21" fmla="*/ 112 h 188"/>
              <a:gd name="T22" fmla="*/ 28 w 168"/>
              <a:gd name="T23" fmla="*/ 112 h 188"/>
              <a:gd name="T24" fmla="*/ 38 w 168"/>
              <a:gd name="T25" fmla="*/ 108 h 188"/>
              <a:gd name="T26" fmla="*/ 64 w 168"/>
              <a:gd name="T27" fmla="*/ 102 h 188"/>
              <a:gd name="T28" fmla="*/ 112 w 168"/>
              <a:gd name="T29" fmla="*/ 117 h 188"/>
              <a:gd name="T30" fmla="*/ 133 w 168"/>
              <a:gd name="T31" fmla="*/ 121 h 188"/>
              <a:gd name="T32" fmla="*/ 163 w 168"/>
              <a:gd name="T33" fmla="*/ 117 h 188"/>
              <a:gd name="T34" fmla="*/ 164 w 168"/>
              <a:gd name="T35" fmla="*/ 117 h 188"/>
              <a:gd name="T36" fmla="*/ 168 w 168"/>
              <a:gd name="T37" fmla="*/ 30 h 188"/>
              <a:gd name="T38" fmla="*/ 152 w 168"/>
              <a:gd name="T39" fmla="*/ 107 h 188"/>
              <a:gd name="T40" fmla="*/ 133 w 168"/>
              <a:gd name="T41" fmla="*/ 109 h 188"/>
              <a:gd name="T42" fmla="*/ 118 w 168"/>
              <a:gd name="T43" fmla="*/ 106 h 188"/>
              <a:gd name="T44" fmla="*/ 64 w 168"/>
              <a:gd name="T45" fmla="*/ 90 h 188"/>
              <a:gd name="T46" fmla="*/ 36 w 168"/>
              <a:gd name="T47" fmla="*/ 96 h 188"/>
              <a:gd name="T48" fmla="*/ 36 w 168"/>
              <a:gd name="T49" fmla="*/ 31 h 188"/>
              <a:gd name="T50" fmla="*/ 59 w 168"/>
              <a:gd name="T51" fmla="*/ 24 h 188"/>
              <a:gd name="T52" fmla="*/ 74 w 168"/>
              <a:gd name="T53" fmla="*/ 27 h 188"/>
              <a:gd name="T54" fmla="*/ 135 w 168"/>
              <a:gd name="T55" fmla="*/ 45 h 188"/>
              <a:gd name="T56" fmla="*/ 155 w 168"/>
              <a:gd name="T57" fmla="*/ 43 h 188"/>
              <a:gd name="T58" fmla="*/ 152 w 168"/>
              <a:gd name="T59" fmla="*/ 107 h 188"/>
              <a:gd name="T60" fmla="*/ 10 w 168"/>
              <a:gd name="T61" fmla="*/ 0 h 188"/>
              <a:gd name="T62" fmla="*/ 0 w 168"/>
              <a:gd name="T63" fmla="*/ 11 h 188"/>
              <a:gd name="T64" fmla="*/ 3 w 168"/>
              <a:gd name="T65" fmla="*/ 19 h 188"/>
              <a:gd name="T66" fmla="*/ 4 w 168"/>
              <a:gd name="T67" fmla="*/ 21 h 188"/>
              <a:gd name="T68" fmla="*/ 4 w 168"/>
              <a:gd name="T69" fmla="*/ 182 h 188"/>
              <a:gd name="T70" fmla="*/ 10 w 168"/>
              <a:gd name="T71" fmla="*/ 188 h 188"/>
              <a:gd name="T72" fmla="*/ 16 w 168"/>
              <a:gd name="T73" fmla="*/ 182 h 188"/>
              <a:gd name="T74" fmla="*/ 16 w 168"/>
              <a:gd name="T75" fmla="*/ 22 h 188"/>
              <a:gd name="T76" fmla="*/ 17 w 168"/>
              <a:gd name="T77" fmla="*/ 20 h 188"/>
              <a:gd name="T78" fmla="*/ 20 w 168"/>
              <a:gd name="T79" fmla="*/ 11 h 188"/>
              <a:gd name="T80" fmla="*/ 10 w 168"/>
              <a:gd name="T8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88">
                <a:moveTo>
                  <a:pt x="168" y="30"/>
                </a:moveTo>
                <a:cubicBezTo>
                  <a:pt x="165" y="30"/>
                  <a:pt x="161" y="30"/>
                  <a:pt x="160" y="30"/>
                </a:cubicBezTo>
                <a:cubicBezTo>
                  <a:pt x="160" y="30"/>
                  <a:pt x="160" y="30"/>
                  <a:pt x="160" y="30"/>
                </a:cubicBezTo>
                <a:cubicBezTo>
                  <a:pt x="160" y="30"/>
                  <a:pt x="160" y="30"/>
                  <a:pt x="160" y="30"/>
                </a:cubicBezTo>
                <a:cubicBezTo>
                  <a:pt x="151" y="32"/>
                  <a:pt x="143" y="33"/>
                  <a:pt x="135" y="33"/>
                </a:cubicBezTo>
                <a:cubicBezTo>
                  <a:pt x="116" y="33"/>
                  <a:pt x="100" y="25"/>
                  <a:pt x="78" y="16"/>
                </a:cubicBezTo>
                <a:cubicBezTo>
                  <a:pt x="71" y="13"/>
                  <a:pt x="65" y="12"/>
                  <a:pt x="59" y="12"/>
                </a:cubicBezTo>
                <a:cubicBezTo>
                  <a:pt x="42" y="12"/>
                  <a:pt x="29" y="21"/>
                  <a:pt x="25" y="24"/>
                </a:cubicBezTo>
                <a:cubicBezTo>
                  <a:pt x="24" y="25"/>
                  <a:pt x="24" y="25"/>
                  <a:pt x="24" y="26"/>
                </a:cubicBezTo>
                <a:cubicBezTo>
                  <a:pt x="24" y="110"/>
                  <a:pt x="24" y="110"/>
                  <a:pt x="24" y="110"/>
                </a:cubicBezTo>
                <a:cubicBezTo>
                  <a:pt x="24" y="111"/>
                  <a:pt x="25" y="112"/>
                  <a:pt x="27" y="112"/>
                </a:cubicBezTo>
                <a:cubicBezTo>
                  <a:pt x="27" y="112"/>
                  <a:pt x="28" y="112"/>
                  <a:pt x="28" y="112"/>
                </a:cubicBezTo>
                <a:cubicBezTo>
                  <a:pt x="32" y="110"/>
                  <a:pt x="38" y="108"/>
                  <a:pt x="38" y="108"/>
                </a:cubicBezTo>
                <a:cubicBezTo>
                  <a:pt x="47" y="104"/>
                  <a:pt x="56" y="102"/>
                  <a:pt x="64" y="102"/>
                </a:cubicBezTo>
                <a:cubicBezTo>
                  <a:pt x="84" y="102"/>
                  <a:pt x="101" y="110"/>
                  <a:pt x="112" y="117"/>
                </a:cubicBezTo>
                <a:cubicBezTo>
                  <a:pt x="118" y="120"/>
                  <a:pt x="126" y="121"/>
                  <a:pt x="133" y="121"/>
                </a:cubicBezTo>
                <a:cubicBezTo>
                  <a:pt x="146" y="121"/>
                  <a:pt x="159" y="118"/>
                  <a:pt x="163" y="117"/>
                </a:cubicBezTo>
                <a:cubicBezTo>
                  <a:pt x="164" y="117"/>
                  <a:pt x="164" y="117"/>
                  <a:pt x="164" y="117"/>
                </a:cubicBezTo>
                <a:cubicBezTo>
                  <a:pt x="168" y="30"/>
                  <a:pt x="168" y="30"/>
                  <a:pt x="168" y="30"/>
                </a:cubicBezTo>
                <a:close/>
                <a:moveTo>
                  <a:pt x="152" y="107"/>
                </a:moveTo>
                <a:cubicBezTo>
                  <a:pt x="147" y="108"/>
                  <a:pt x="140" y="109"/>
                  <a:pt x="133" y="109"/>
                </a:cubicBezTo>
                <a:cubicBezTo>
                  <a:pt x="127" y="109"/>
                  <a:pt x="122" y="108"/>
                  <a:pt x="118" y="106"/>
                </a:cubicBezTo>
                <a:cubicBezTo>
                  <a:pt x="99" y="95"/>
                  <a:pt x="81" y="90"/>
                  <a:pt x="64" y="90"/>
                </a:cubicBezTo>
                <a:cubicBezTo>
                  <a:pt x="54" y="90"/>
                  <a:pt x="45" y="92"/>
                  <a:pt x="36" y="96"/>
                </a:cubicBezTo>
                <a:cubicBezTo>
                  <a:pt x="36" y="31"/>
                  <a:pt x="36" y="31"/>
                  <a:pt x="36" y="31"/>
                </a:cubicBezTo>
                <a:cubicBezTo>
                  <a:pt x="41" y="28"/>
                  <a:pt x="49" y="24"/>
                  <a:pt x="59" y="24"/>
                </a:cubicBezTo>
                <a:cubicBezTo>
                  <a:pt x="64" y="24"/>
                  <a:pt x="69" y="25"/>
                  <a:pt x="74" y="27"/>
                </a:cubicBezTo>
                <a:cubicBezTo>
                  <a:pt x="95" y="36"/>
                  <a:pt x="114" y="45"/>
                  <a:pt x="135" y="45"/>
                </a:cubicBezTo>
                <a:cubicBezTo>
                  <a:pt x="142" y="45"/>
                  <a:pt x="148" y="44"/>
                  <a:pt x="155" y="43"/>
                </a:cubicBezTo>
                <a:lnTo>
                  <a:pt x="152" y="107"/>
                </a:lnTo>
                <a:close/>
                <a:moveTo>
                  <a:pt x="10" y="0"/>
                </a:moveTo>
                <a:cubicBezTo>
                  <a:pt x="4" y="0"/>
                  <a:pt x="0" y="5"/>
                  <a:pt x="0" y="11"/>
                </a:cubicBezTo>
                <a:cubicBezTo>
                  <a:pt x="0" y="15"/>
                  <a:pt x="1" y="17"/>
                  <a:pt x="3" y="19"/>
                </a:cubicBezTo>
                <a:cubicBezTo>
                  <a:pt x="4" y="20"/>
                  <a:pt x="4" y="21"/>
                  <a:pt x="4" y="21"/>
                </a:cubicBezTo>
                <a:cubicBezTo>
                  <a:pt x="4" y="182"/>
                  <a:pt x="4" y="182"/>
                  <a:pt x="4" y="182"/>
                </a:cubicBezTo>
                <a:cubicBezTo>
                  <a:pt x="4" y="185"/>
                  <a:pt x="7" y="188"/>
                  <a:pt x="10" y="188"/>
                </a:cubicBezTo>
                <a:cubicBezTo>
                  <a:pt x="13" y="188"/>
                  <a:pt x="16" y="185"/>
                  <a:pt x="16" y="182"/>
                </a:cubicBezTo>
                <a:cubicBezTo>
                  <a:pt x="16" y="22"/>
                  <a:pt x="16" y="22"/>
                  <a:pt x="16" y="22"/>
                </a:cubicBezTo>
                <a:cubicBezTo>
                  <a:pt x="16" y="21"/>
                  <a:pt x="16" y="20"/>
                  <a:pt x="17" y="20"/>
                </a:cubicBezTo>
                <a:cubicBezTo>
                  <a:pt x="19" y="18"/>
                  <a:pt x="20" y="15"/>
                  <a:pt x="20" y="11"/>
                </a:cubicBezTo>
                <a:cubicBezTo>
                  <a:pt x="20" y="4"/>
                  <a:pt x="16" y="0"/>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p>
        </p:txBody>
      </p:sp>
    </p:spTree>
    <p:custDataLst>
      <p:tags r:id="rId1"/>
    </p:custDataLst>
    <p:extLst>
      <p:ext uri="{BB962C8B-B14F-4D97-AF65-F5344CB8AC3E}">
        <p14:creationId xmlns:p14="http://schemas.microsoft.com/office/powerpoint/2010/main" val="225593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57057-AFFF-F67E-DCB0-0E7338669DFD}"/>
              </a:ext>
            </a:extLst>
          </p:cNvPr>
          <p:cNvSpPr>
            <a:spLocks noGrp="1"/>
          </p:cNvSpPr>
          <p:nvPr>
            <p:ph type="title"/>
          </p:nvPr>
        </p:nvSpPr>
        <p:spPr>
          <a:xfrm>
            <a:off x="838200" y="253397"/>
            <a:ext cx="10515600" cy="1273233"/>
          </a:xfrm>
        </p:spPr>
        <p:txBody>
          <a:bodyPr>
            <a:normAutofit/>
          </a:bodyPr>
          <a:lstStyle/>
          <a:p>
            <a:r>
              <a:rPr lang="en-US" sz="4000" dirty="0"/>
              <a:t>Plan of Action for Improvement Questionnaire</a:t>
            </a:r>
            <a:endParaRPr lang="en-CA" sz="4000" dirty="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1EED1C-D808-083B-FE7B-FB789277AC90}"/>
              </a:ext>
            </a:extLst>
          </p:cNvPr>
          <p:cNvSpPr>
            <a:spLocks noGrp="1"/>
          </p:cNvSpPr>
          <p:nvPr>
            <p:ph idx="1"/>
          </p:nvPr>
        </p:nvSpPr>
        <p:spPr>
          <a:xfrm>
            <a:off x="838200" y="2478024"/>
            <a:ext cx="10515600" cy="3694176"/>
          </a:xfrm>
        </p:spPr>
        <p:txBody>
          <a:bodyPr>
            <a:normAutofit/>
          </a:bodyPr>
          <a:lstStyle/>
          <a:p>
            <a:pPr marL="457200" indent="-457200">
              <a:buFont typeface="+mj-lt"/>
              <a:buAutoNum type="arabicPeriod" startAt="4"/>
            </a:pPr>
            <a:r>
              <a:rPr lang="en-US" sz="2200" dirty="0"/>
              <a:t>What are the causes of the problem? (Example, I must do a lot of things myself; I don’t delegate properly; people drop the ball, so I need to fix it; </a:t>
            </a:r>
          </a:p>
          <a:p>
            <a:endParaRPr lang="en-US" sz="2200" dirty="0"/>
          </a:p>
          <a:p>
            <a:pPr marL="457200" indent="-457200">
              <a:buFont typeface="+mj-lt"/>
              <a:buAutoNum type="arabicPeriod" startAt="5"/>
            </a:pPr>
            <a:r>
              <a:rPr lang="en-US" sz="2200" dirty="0"/>
              <a:t>What are the top one or two causes of the problem that must be resolved? (Example, proper delegation of authority and accountability of department managers)</a:t>
            </a:r>
          </a:p>
          <a:p>
            <a:endParaRPr lang="en-US" sz="2200" dirty="0"/>
          </a:p>
          <a:p>
            <a:pPr marL="457200" indent="-457200">
              <a:buFont typeface="+mj-lt"/>
              <a:buAutoNum type="arabicPeriod" startAt="6"/>
            </a:pPr>
            <a:r>
              <a:rPr lang="en-US" sz="2200" dirty="0"/>
              <a:t>What stands in your way from finding solutions to this problem? (Example, I lack time and expertise to delegate properly, I am not consistent in holding people accountable)</a:t>
            </a:r>
          </a:p>
          <a:p>
            <a:endParaRPr lang="en-US" sz="2200" dirty="0"/>
          </a:p>
          <a:p>
            <a:endParaRPr lang="en-US" sz="2200" dirty="0"/>
          </a:p>
          <a:p>
            <a:endParaRPr lang="en-CA" sz="2200" dirty="0"/>
          </a:p>
        </p:txBody>
      </p:sp>
    </p:spTree>
    <p:extLst>
      <p:ext uri="{BB962C8B-B14F-4D97-AF65-F5344CB8AC3E}">
        <p14:creationId xmlns:p14="http://schemas.microsoft.com/office/powerpoint/2010/main" val="103754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57057-AFFF-F67E-DCB0-0E7338669DFD}"/>
              </a:ext>
            </a:extLst>
          </p:cNvPr>
          <p:cNvSpPr>
            <a:spLocks noGrp="1"/>
          </p:cNvSpPr>
          <p:nvPr>
            <p:ph type="title"/>
          </p:nvPr>
        </p:nvSpPr>
        <p:spPr>
          <a:xfrm>
            <a:off x="838200" y="253397"/>
            <a:ext cx="10515600" cy="1273233"/>
          </a:xfrm>
        </p:spPr>
        <p:txBody>
          <a:bodyPr>
            <a:normAutofit/>
          </a:bodyPr>
          <a:lstStyle/>
          <a:p>
            <a:r>
              <a:rPr lang="en-US" sz="4000" dirty="0"/>
              <a:t>Solutions Plan of Action for Improvement</a:t>
            </a:r>
            <a:endParaRPr lang="en-CA" sz="4000" dirty="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1EED1C-D808-083B-FE7B-FB789277AC90}"/>
              </a:ext>
            </a:extLst>
          </p:cNvPr>
          <p:cNvSpPr>
            <a:spLocks noGrp="1"/>
          </p:cNvSpPr>
          <p:nvPr>
            <p:ph idx="1"/>
          </p:nvPr>
        </p:nvSpPr>
        <p:spPr>
          <a:xfrm>
            <a:off x="891595" y="2152998"/>
            <a:ext cx="10515600" cy="4401314"/>
          </a:xfrm>
        </p:spPr>
        <p:txBody>
          <a:bodyPr>
            <a:normAutofit/>
          </a:bodyPr>
          <a:lstStyle/>
          <a:p>
            <a:pPr marL="457200" indent="-457200">
              <a:buFont typeface="+mj-lt"/>
              <a:buAutoNum type="arabicPeriod"/>
            </a:pPr>
            <a:r>
              <a:rPr lang="en-US" sz="2200" dirty="0"/>
              <a:t>What are the possible solutions? (Example, learn how to delegate effectively; hire a coach to help me with an action plan &amp; follow-through; setup delegation &amp; accountability meetings with managers)</a:t>
            </a:r>
          </a:p>
          <a:p>
            <a:endParaRPr lang="en-US" sz="2200" dirty="0"/>
          </a:p>
          <a:p>
            <a:pPr marL="457200" indent="-457200">
              <a:buFont typeface="+mj-lt"/>
              <a:buAutoNum type="arabicPeriod" startAt="2"/>
            </a:pPr>
            <a:r>
              <a:rPr lang="en-US" sz="2200" dirty="0"/>
              <a:t>What actions can you take to apply these solutions? (Example, research and sign up for a course on delegation; find a coach that fits with me; schedule meetings with each manager to discuss and clarify performance expectations)</a:t>
            </a:r>
          </a:p>
          <a:p>
            <a:endParaRPr lang="en-US" sz="2200" dirty="0"/>
          </a:p>
          <a:p>
            <a:pPr marL="457200" indent="-457200">
              <a:buFont typeface="+mj-lt"/>
              <a:buAutoNum type="arabicPeriod" startAt="3"/>
            </a:pPr>
            <a:r>
              <a:rPr lang="en-US" sz="2200" dirty="0"/>
              <a:t>How will you keep track of your progress towards solving your problem? (Example, keep a calendar log in a CRM to track scheduled and completed meetings with managers and for training sessions on delegation)</a:t>
            </a:r>
          </a:p>
          <a:p>
            <a:endParaRPr lang="en-US" sz="2200" dirty="0"/>
          </a:p>
          <a:p>
            <a:endParaRPr lang="en-US" sz="2200" dirty="0"/>
          </a:p>
          <a:p>
            <a:endParaRPr lang="en-CA" sz="2200" dirty="0"/>
          </a:p>
        </p:txBody>
      </p:sp>
    </p:spTree>
    <p:extLst>
      <p:ext uri="{BB962C8B-B14F-4D97-AF65-F5344CB8AC3E}">
        <p14:creationId xmlns:p14="http://schemas.microsoft.com/office/powerpoint/2010/main" val="384378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6599D0-F28B-8C14-26D1-F323E9C4D28A}"/>
              </a:ext>
            </a:extLst>
          </p:cNvPr>
          <p:cNvSpPr>
            <a:spLocks noGrp="1"/>
          </p:cNvSpPr>
          <p:nvPr>
            <p:ph type="title"/>
          </p:nvPr>
        </p:nvSpPr>
        <p:spPr>
          <a:xfrm>
            <a:off x="578651" y="1122363"/>
            <a:ext cx="11034695" cy="3174690"/>
          </a:xfrm>
        </p:spPr>
        <p:txBody>
          <a:bodyPr vert="horz" lIns="91440" tIns="45720" rIns="91440" bIns="45720" rtlCol="0" anchor="b">
            <a:normAutofit/>
          </a:bodyPr>
          <a:lstStyle/>
          <a:p>
            <a:r>
              <a:rPr lang="en-US" sz="8000" kern="1200" dirty="0">
                <a:solidFill>
                  <a:schemeClr val="tx1"/>
                </a:solidFill>
                <a:latin typeface="+mj-lt"/>
                <a:ea typeface="+mj-ea"/>
                <a:cs typeface="+mj-cs"/>
              </a:rPr>
              <a:t>Goal Planning worksheet </a:t>
            </a:r>
            <a:r>
              <a:rPr lang="en-US" sz="5400" kern="1200" dirty="0">
                <a:solidFill>
                  <a:schemeClr val="tx1"/>
                </a:solidFill>
                <a:latin typeface="+mj-lt"/>
                <a:ea typeface="+mj-ea"/>
                <a:cs typeface="+mj-cs"/>
              </a:rPr>
              <a:t>(free resource)</a:t>
            </a:r>
            <a:endParaRPr lang="en-US" sz="80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699D0EFD-169E-BA89-760B-3B5524DE8694}"/>
              </a:ext>
            </a:extLst>
          </p:cNvPr>
          <p:cNvSpPr>
            <a:spLocks noGrp="1"/>
          </p:cNvSpPr>
          <p:nvPr>
            <p:ph type="body" idx="1"/>
          </p:nvPr>
        </p:nvSpPr>
        <p:spPr>
          <a:xfrm>
            <a:off x="578651" y="4723637"/>
            <a:ext cx="11034695" cy="1481396"/>
          </a:xfrm>
        </p:spPr>
        <p:txBody>
          <a:bodyPr vert="horz" lIns="91440" tIns="45720" rIns="91440" bIns="45720" rtlCol="0">
            <a:normAutofit/>
          </a:bodyPr>
          <a:lstStyle/>
          <a:p>
            <a:r>
              <a:rPr lang="en-US" sz="2800" kern="1200" dirty="0">
                <a:solidFill>
                  <a:schemeClr val="tx1"/>
                </a:solidFill>
                <a:latin typeface="+mn-lt"/>
                <a:ea typeface="+mn-ea"/>
                <a:cs typeface="+mn-cs"/>
              </a:rPr>
              <a:t>The next 2 slides contains my free goal planning worksheet. Use this to plan your goal in more detail. Complete it and share it with your coach or with someone who can check-in with you</a:t>
            </a:r>
          </a:p>
        </p:txBody>
      </p:sp>
      <p:sp>
        <p:nvSpPr>
          <p:cNvPr id="10"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27713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EED1C-D808-083B-FE7B-FB789277AC90}"/>
              </a:ext>
            </a:extLst>
          </p:cNvPr>
          <p:cNvSpPr>
            <a:spLocks noGrp="1"/>
          </p:cNvSpPr>
          <p:nvPr>
            <p:ph idx="4294967295"/>
          </p:nvPr>
        </p:nvSpPr>
        <p:spPr>
          <a:xfrm>
            <a:off x="0" y="2478088"/>
            <a:ext cx="10515600" cy="3694112"/>
          </a:xfrm>
        </p:spPr>
        <p:txBody>
          <a:bodyPr>
            <a:normAutofit/>
          </a:bodyPr>
          <a:lstStyle/>
          <a:p>
            <a:pPr marL="457200" indent="-457200">
              <a:buFont typeface="+mj-lt"/>
              <a:buAutoNum type="arabicPeriod" startAt="3"/>
            </a:pPr>
            <a:endParaRPr lang="en-US" sz="2200" dirty="0"/>
          </a:p>
          <a:p>
            <a:endParaRPr lang="en-US" sz="2200" dirty="0"/>
          </a:p>
          <a:p>
            <a:endParaRPr lang="en-CA" sz="2200" dirty="0"/>
          </a:p>
        </p:txBody>
      </p:sp>
      <p:graphicFrame>
        <p:nvGraphicFramePr>
          <p:cNvPr id="5" name="Object 4">
            <a:extLst>
              <a:ext uri="{FF2B5EF4-FFF2-40B4-BE49-F238E27FC236}">
                <a16:creationId xmlns:a16="http://schemas.microsoft.com/office/drawing/2014/main" id="{E2094307-9606-F41D-1B68-F0483A4C83BF}"/>
              </a:ext>
            </a:extLst>
          </p:cNvPr>
          <p:cNvGraphicFramePr>
            <a:graphicFrameLocks noChangeAspect="1"/>
          </p:cNvGraphicFramePr>
          <p:nvPr>
            <p:extLst>
              <p:ext uri="{D42A27DB-BD31-4B8C-83A1-F6EECF244321}">
                <p14:modId xmlns:p14="http://schemas.microsoft.com/office/powerpoint/2010/main" val="416280268"/>
              </p:ext>
            </p:extLst>
          </p:nvPr>
        </p:nvGraphicFramePr>
        <p:xfrm>
          <a:off x="3411538" y="473075"/>
          <a:ext cx="5578475" cy="5664200"/>
        </p:xfrm>
        <a:graphic>
          <a:graphicData uri="http://schemas.openxmlformats.org/presentationml/2006/ole">
            <mc:AlternateContent xmlns:mc="http://schemas.openxmlformats.org/markup-compatibility/2006">
              <mc:Choice xmlns:v="urn:schemas-microsoft-com:vml" Requires="v">
                <p:oleObj name="Document" r:id="rId2" imgW="8499355" imgH="8617000" progId="Word.Document.12">
                  <p:embed/>
                </p:oleObj>
              </mc:Choice>
              <mc:Fallback>
                <p:oleObj name="Document" r:id="rId2" imgW="8499355" imgH="8617000" progId="Word.Document.12">
                  <p:embed/>
                  <p:pic>
                    <p:nvPicPr>
                      <p:cNvPr id="5" name="Object 4">
                        <a:extLst>
                          <a:ext uri="{FF2B5EF4-FFF2-40B4-BE49-F238E27FC236}">
                            <a16:creationId xmlns:a16="http://schemas.microsoft.com/office/drawing/2014/main" id="{E2094307-9606-F41D-1B68-F0483A4C83BF}"/>
                          </a:ext>
                        </a:extLst>
                      </p:cNvPr>
                      <p:cNvPicPr/>
                      <p:nvPr/>
                    </p:nvPicPr>
                    <p:blipFill>
                      <a:blip r:embed="rId3"/>
                      <a:stretch>
                        <a:fillRect/>
                      </a:stretch>
                    </p:blipFill>
                    <p:spPr>
                      <a:xfrm>
                        <a:off x="3411538" y="473075"/>
                        <a:ext cx="5578475" cy="5664200"/>
                      </a:xfrm>
                      <a:prstGeom prst="rect">
                        <a:avLst/>
                      </a:prstGeom>
                    </p:spPr>
                  </p:pic>
                </p:oleObj>
              </mc:Fallback>
            </mc:AlternateContent>
          </a:graphicData>
        </a:graphic>
      </p:graphicFrame>
    </p:spTree>
    <p:extLst>
      <p:ext uri="{BB962C8B-B14F-4D97-AF65-F5344CB8AC3E}">
        <p14:creationId xmlns:p14="http://schemas.microsoft.com/office/powerpoint/2010/main" val="170662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C7A03FD-1D32-9194-4B6B-9EB927C59810}"/>
              </a:ext>
            </a:extLst>
          </p:cNvPr>
          <p:cNvGraphicFramePr>
            <a:graphicFrameLocks noChangeAspect="1"/>
          </p:cNvGraphicFramePr>
          <p:nvPr>
            <p:extLst>
              <p:ext uri="{D42A27DB-BD31-4B8C-83A1-F6EECF244321}">
                <p14:modId xmlns:p14="http://schemas.microsoft.com/office/powerpoint/2010/main" val="4112787660"/>
              </p:ext>
            </p:extLst>
          </p:nvPr>
        </p:nvGraphicFramePr>
        <p:xfrm>
          <a:off x="3292475" y="719138"/>
          <a:ext cx="5605463" cy="5418137"/>
        </p:xfrm>
        <a:graphic>
          <a:graphicData uri="http://schemas.openxmlformats.org/presentationml/2006/ole">
            <mc:AlternateContent xmlns:mc="http://schemas.openxmlformats.org/markup-compatibility/2006">
              <mc:Choice xmlns:v="urn:schemas-microsoft-com:vml" Requires="v">
                <p:oleObj name="Document" r:id="rId2" imgW="8141849" imgH="7871263" progId="Word.Document.12">
                  <p:embed/>
                </p:oleObj>
              </mc:Choice>
              <mc:Fallback>
                <p:oleObj name="Document" r:id="rId2" imgW="8141849" imgH="7871263" progId="Word.Document.12">
                  <p:embed/>
                  <p:pic>
                    <p:nvPicPr>
                      <p:cNvPr id="2" name="Object 1">
                        <a:extLst>
                          <a:ext uri="{FF2B5EF4-FFF2-40B4-BE49-F238E27FC236}">
                            <a16:creationId xmlns:a16="http://schemas.microsoft.com/office/drawing/2014/main" id="{0C7A03FD-1D32-9194-4B6B-9EB927C59810}"/>
                          </a:ext>
                        </a:extLst>
                      </p:cNvPr>
                      <p:cNvPicPr/>
                      <p:nvPr/>
                    </p:nvPicPr>
                    <p:blipFill>
                      <a:blip r:embed="rId3"/>
                      <a:stretch>
                        <a:fillRect/>
                      </a:stretch>
                    </p:blipFill>
                    <p:spPr>
                      <a:xfrm>
                        <a:off x="3292475" y="719138"/>
                        <a:ext cx="5605463" cy="5418137"/>
                      </a:xfrm>
                      <a:prstGeom prst="rect">
                        <a:avLst/>
                      </a:prstGeom>
                    </p:spPr>
                  </p:pic>
                </p:oleObj>
              </mc:Fallback>
            </mc:AlternateContent>
          </a:graphicData>
        </a:graphic>
      </p:graphicFrame>
    </p:spTree>
    <p:extLst>
      <p:ext uri="{BB962C8B-B14F-4D97-AF65-F5344CB8AC3E}">
        <p14:creationId xmlns:p14="http://schemas.microsoft.com/office/powerpoint/2010/main" val="71151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EEAFC-5759-0C32-AB3E-BD76770D09CE}"/>
              </a:ext>
            </a:extLst>
          </p:cNvPr>
          <p:cNvSpPr>
            <a:spLocks noGrp="1"/>
          </p:cNvSpPr>
          <p:nvPr>
            <p:ph type="title"/>
          </p:nvPr>
        </p:nvSpPr>
        <p:spPr>
          <a:xfrm>
            <a:off x="578651" y="1122363"/>
            <a:ext cx="11034695" cy="2441108"/>
          </a:xfrm>
        </p:spPr>
        <p:txBody>
          <a:bodyPr vert="horz" lIns="91440" tIns="45720" rIns="91440" bIns="45720" rtlCol="0" anchor="b">
            <a:normAutofit/>
          </a:bodyPr>
          <a:lstStyle/>
          <a:p>
            <a:r>
              <a:rPr lang="en-US" sz="4800" kern="1200" dirty="0">
                <a:solidFill>
                  <a:schemeClr val="tx1"/>
                </a:solidFill>
                <a:latin typeface="+mj-lt"/>
                <a:ea typeface="+mj-ea"/>
                <a:cs typeface="+mj-cs"/>
              </a:rPr>
              <a:t>Completing and acting on your plan will put you on the road to growth while enjoying greater freedom and less stress</a:t>
            </a:r>
          </a:p>
        </p:txBody>
      </p:sp>
      <p:sp>
        <p:nvSpPr>
          <p:cNvPr id="3" name="Text Placeholder 2">
            <a:extLst>
              <a:ext uri="{FF2B5EF4-FFF2-40B4-BE49-F238E27FC236}">
                <a16:creationId xmlns:a16="http://schemas.microsoft.com/office/drawing/2014/main" id="{A8EF86BE-3FFB-7F22-9BED-E2F6666F1943}"/>
              </a:ext>
            </a:extLst>
          </p:cNvPr>
          <p:cNvSpPr>
            <a:spLocks noGrp="1"/>
          </p:cNvSpPr>
          <p:nvPr>
            <p:ph type="body" idx="1"/>
          </p:nvPr>
        </p:nvSpPr>
        <p:spPr>
          <a:xfrm>
            <a:off x="578651" y="4592641"/>
            <a:ext cx="11034695" cy="1612392"/>
          </a:xfrm>
        </p:spPr>
        <p:txBody>
          <a:bodyPr vert="horz" lIns="91440" tIns="45720" rIns="91440" bIns="45720" rtlCol="0">
            <a:normAutofit fontScale="92500" lnSpcReduction="20000"/>
          </a:bodyPr>
          <a:lstStyle/>
          <a:p>
            <a:r>
              <a:rPr lang="en-US" sz="1200" kern="1200" dirty="0">
                <a:solidFill>
                  <a:schemeClr val="tx1"/>
                </a:solidFill>
                <a:latin typeface="+mn-lt"/>
                <a:ea typeface="+mn-ea"/>
                <a:cs typeface="+mn-cs"/>
              </a:rPr>
              <a:t>Please send me an email to let me know how this worked out for you. You can also reach out for coaching or consulting by me if required. Please leave a comment on the YouTube video that guides you through </a:t>
            </a:r>
            <a:r>
              <a:rPr lang="en-US" sz="1200" kern="1200">
                <a:solidFill>
                  <a:schemeClr val="tx1"/>
                </a:solidFill>
                <a:latin typeface="+mn-lt"/>
                <a:ea typeface="+mn-ea"/>
                <a:cs typeface="+mn-cs"/>
              </a:rPr>
              <a:t>this workbook.</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Thank you for your interest,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Stephen Goldberg</a:t>
            </a:r>
          </a:p>
          <a:p>
            <a:r>
              <a:rPr lang="en-US" sz="1200" kern="1200" dirty="0">
                <a:solidFill>
                  <a:schemeClr val="tx1"/>
                </a:solidFill>
                <a:latin typeface="+mn-lt"/>
                <a:ea typeface="+mn-ea"/>
                <a:cs typeface="+mn-cs"/>
                <a:hlinkClick r:id="rId2"/>
              </a:rPr>
              <a:t>sgoldberg@optimusperformance.ca</a:t>
            </a:r>
            <a:endParaRPr lang="en-US" sz="1200" kern="1200" dirty="0">
              <a:solidFill>
                <a:schemeClr val="tx1"/>
              </a:solidFill>
              <a:latin typeface="+mn-lt"/>
              <a:ea typeface="+mn-ea"/>
              <a:cs typeface="+mn-cs"/>
            </a:endParaRPr>
          </a:p>
        </p:txBody>
      </p:sp>
      <p:sp>
        <p:nvSpPr>
          <p:cNvPr id="15"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73524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ple pie on white background">
            <a:extLst>
              <a:ext uri="{FF2B5EF4-FFF2-40B4-BE49-F238E27FC236}">
                <a16:creationId xmlns:a16="http://schemas.microsoft.com/office/drawing/2014/main" id="{ECB54F2C-1B44-4756-3EB5-005ACCDEB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17" y="0"/>
            <a:ext cx="10217206" cy="6858000"/>
          </a:xfrm>
          <a:prstGeom prst="rect">
            <a:avLst/>
          </a:prstGeom>
        </p:spPr>
      </p:pic>
    </p:spTree>
    <p:extLst>
      <p:ext uri="{BB962C8B-B14F-4D97-AF65-F5344CB8AC3E}">
        <p14:creationId xmlns:p14="http://schemas.microsoft.com/office/powerpoint/2010/main" val="180015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FA9EFAF-82B1-8AD7-EA50-CF4CB530115A}"/>
              </a:ext>
            </a:extLst>
          </p:cNvPr>
          <p:cNvGraphicFramePr/>
          <p:nvPr/>
        </p:nvGraphicFramePr>
        <p:xfrm>
          <a:off x="1971930" y="365920"/>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795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FA9EFAF-82B1-8AD7-EA50-CF4CB530115A}"/>
              </a:ext>
            </a:extLst>
          </p:cNvPr>
          <p:cNvGraphicFramePr/>
          <p:nvPr>
            <p:extLst>
              <p:ext uri="{D42A27DB-BD31-4B8C-83A1-F6EECF244321}">
                <p14:modId xmlns:p14="http://schemas.microsoft.com/office/powerpoint/2010/main" val="830407300"/>
              </p:ext>
            </p:extLst>
          </p:nvPr>
        </p:nvGraphicFramePr>
        <p:xfrm>
          <a:off x="1971930" y="365920"/>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25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FA9EFAF-82B1-8AD7-EA50-CF4CB530115A}"/>
              </a:ext>
            </a:extLst>
          </p:cNvPr>
          <p:cNvGraphicFramePr/>
          <p:nvPr/>
        </p:nvGraphicFramePr>
        <p:xfrm>
          <a:off x="1971930" y="36592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DE5B423-CC6E-F1D2-7575-BDAA8049A247}"/>
              </a:ext>
            </a:extLst>
          </p:cNvPr>
          <p:cNvSpPr txBox="1"/>
          <p:nvPr/>
        </p:nvSpPr>
        <p:spPr>
          <a:xfrm rot="16200000">
            <a:off x="5759406" y="2226673"/>
            <a:ext cx="819455" cy="307777"/>
          </a:xfrm>
          <a:prstGeom prst="rect">
            <a:avLst/>
          </a:prstGeom>
          <a:noFill/>
        </p:spPr>
        <p:txBody>
          <a:bodyPr wrap="none" rtlCol="0">
            <a:spAutoFit/>
          </a:bodyPr>
          <a:lstStyle/>
          <a:p>
            <a:r>
              <a:rPr lang="en-US" sz="1400" dirty="0"/>
              <a:t>Finances</a:t>
            </a:r>
            <a:endParaRPr lang="en-CA" dirty="0"/>
          </a:p>
        </p:txBody>
      </p:sp>
      <p:sp>
        <p:nvSpPr>
          <p:cNvPr id="10" name="TextBox 9">
            <a:extLst>
              <a:ext uri="{FF2B5EF4-FFF2-40B4-BE49-F238E27FC236}">
                <a16:creationId xmlns:a16="http://schemas.microsoft.com/office/drawing/2014/main" id="{E635A0A4-C041-4DA4-1A9B-08BB1DC2CC8A}"/>
              </a:ext>
            </a:extLst>
          </p:cNvPr>
          <p:cNvSpPr txBox="1"/>
          <p:nvPr/>
        </p:nvSpPr>
        <p:spPr>
          <a:xfrm rot="20488043">
            <a:off x="6746573" y="3146079"/>
            <a:ext cx="554960" cy="307777"/>
          </a:xfrm>
          <a:prstGeom prst="rect">
            <a:avLst/>
          </a:prstGeom>
          <a:noFill/>
        </p:spPr>
        <p:txBody>
          <a:bodyPr wrap="none" rtlCol="0">
            <a:spAutoFit/>
          </a:bodyPr>
          <a:lstStyle/>
          <a:p>
            <a:r>
              <a:rPr lang="en-US" sz="1400" dirty="0"/>
              <a:t>Sales</a:t>
            </a:r>
            <a:endParaRPr lang="en-CA" dirty="0"/>
          </a:p>
        </p:txBody>
      </p:sp>
      <p:sp>
        <p:nvSpPr>
          <p:cNvPr id="11" name="TextBox 10">
            <a:extLst>
              <a:ext uri="{FF2B5EF4-FFF2-40B4-BE49-F238E27FC236}">
                <a16:creationId xmlns:a16="http://schemas.microsoft.com/office/drawing/2014/main" id="{3F4B8B09-9402-0E97-2060-956290292A23}"/>
              </a:ext>
            </a:extLst>
          </p:cNvPr>
          <p:cNvSpPr txBox="1"/>
          <p:nvPr/>
        </p:nvSpPr>
        <p:spPr>
          <a:xfrm rot="3173131">
            <a:off x="5972671" y="4178834"/>
            <a:ext cx="934551" cy="307777"/>
          </a:xfrm>
          <a:prstGeom prst="rect">
            <a:avLst/>
          </a:prstGeom>
          <a:noFill/>
        </p:spPr>
        <p:txBody>
          <a:bodyPr wrap="none" rtlCol="0">
            <a:spAutoFit/>
          </a:bodyPr>
          <a:lstStyle/>
          <a:p>
            <a:r>
              <a:rPr lang="en-US" sz="1400" dirty="0"/>
              <a:t>Marketing</a:t>
            </a:r>
            <a:endParaRPr lang="en-CA" dirty="0"/>
          </a:p>
        </p:txBody>
      </p:sp>
      <p:sp>
        <p:nvSpPr>
          <p:cNvPr id="12" name="TextBox 11">
            <a:extLst>
              <a:ext uri="{FF2B5EF4-FFF2-40B4-BE49-F238E27FC236}">
                <a16:creationId xmlns:a16="http://schemas.microsoft.com/office/drawing/2014/main" id="{C6442A6C-4CD2-7C83-A4E4-E5C6188DC012}"/>
              </a:ext>
            </a:extLst>
          </p:cNvPr>
          <p:cNvSpPr txBox="1"/>
          <p:nvPr/>
        </p:nvSpPr>
        <p:spPr>
          <a:xfrm>
            <a:off x="7185214" y="2881197"/>
            <a:ext cx="301686" cy="369332"/>
          </a:xfrm>
          <a:prstGeom prst="rect">
            <a:avLst/>
          </a:prstGeom>
          <a:noFill/>
        </p:spPr>
        <p:txBody>
          <a:bodyPr wrap="none" rtlCol="0">
            <a:spAutoFit/>
          </a:bodyPr>
          <a:lstStyle/>
          <a:p>
            <a:r>
              <a:rPr lang="en-US" dirty="0"/>
              <a:t>7</a:t>
            </a:r>
            <a:endParaRPr lang="en-CA" dirty="0"/>
          </a:p>
        </p:txBody>
      </p:sp>
    </p:spTree>
    <p:extLst>
      <p:ext uri="{BB962C8B-B14F-4D97-AF65-F5344CB8AC3E}">
        <p14:creationId xmlns:p14="http://schemas.microsoft.com/office/powerpoint/2010/main" val="135196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FA9EFAF-82B1-8AD7-EA50-CF4CB530115A}"/>
              </a:ext>
            </a:extLst>
          </p:cNvPr>
          <p:cNvGraphicFramePr/>
          <p:nvPr>
            <p:extLst>
              <p:ext uri="{D42A27DB-BD31-4B8C-83A1-F6EECF244321}">
                <p14:modId xmlns:p14="http://schemas.microsoft.com/office/powerpoint/2010/main" val="3413692604"/>
              </p:ext>
            </p:extLst>
          </p:nvPr>
        </p:nvGraphicFramePr>
        <p:xfrm>
          <a:off x="1971930" y="36592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DE5B423-CC6E-F1D2-7575-BDAA8049A247}"/>
              </a:ext>
            </a:extLst>
          </p:cNvPr>
          <p:cNvSpPr txBox="1"/>
          <p:nvPr/>
        </p:nvSpPr>
        <p:spPr>
          <a:xfrm rot="16200000">
            <a:off x="5759406" y="2226673"/>
            <a:ext cx="819455" cy="307777"/>
          </a:xfrm>
          <a:prstGeom prst="rect">
            <a:avLst/>
          </a:prstGeom>
          <a:noFill/>
        </p:spPr>
        <p:txBody>
          <a:bodyPr wrap="none" rtlCol="0">
            <a:spAutoFit/>
          </a:bodyPr>
          <a:lstStyle/>
          <a:p>
            <a:r>
              <a:rPr lang="en-US" sz="1400" dirty="0"/>
              <a:t>Finances</a:t>
            </a:r>
            <a:endParaRPr lang="en-CA" dirty="0"/>
          </a:p>
        </p:txBody>
      </p:sp>
      <p:sp>
        <p:nvSpPr>
          <p:cNvPr id="10" name="TextBox 9">
            <a:extLst>
              <a:ext uri="{FF2B5EF4-FFF2-40B4-BE49-F238E27FC236}">
                <a16:creationId xmlns:a16="http://schemas.microsoft.com/office/drawing/2014/main" id="{E635A0A4-C041-4DA4-1A9B-08BB1DC2CC8A}"/>
              </a:ext>
            </a:extLst>
          </p:cNvPr>
          <p:cNvSpPr txBox="1"/>
          <p:nvPr/>
        </p:nvSpPr>
        <p:spPr>
          <a:xfrm rot="20488043">
            <a:off x="6746573" y="3146079"/>
            <a:ext cx="554960" cy="307777"/>
          </a:xfrm>
          <a:prstGeom prst="rect">
            <a:avLst/>
          </a:prstGeom>
          <a:noFill/>
        </p:spPr>
        <p:txBody>
          <a:bodyPr wrap="none" rtlCol="0">
            <a:spAutoFit/>
          </a:bodyPr>
          <a:lstStyle/>
          <a:p>
            <a:r>
              <a:rPr lang="en-US" sz="1400" dirty="0"/>
              <a:t>Sales</a:t>
            </a:r>
            <a:endParaRPr lang="en-CA" dirty="0"/>
          </a:p>
        </p:txBody>
      </p:sp>
      <p:sp>
        <p:nvSpPr>
          <p:cNvPr id="11" name="TextBox 10">
            <a:extLst>
              <a:ext uri="{FF2B5EF4-FFF2-40B4-BE49-F238E27FC236}">
                <a16:creationId xmlns:a16="http://schemas.microsoft.com/office/drawing/2014/main" id="{3F4B8B09-9402-0E97-2060-956290292A23}"/>
              </a:ext>
            </a:extLst>
          </p:cNvPr>
          <p:cNvSpPr txBox="1"/>
          <p:nvPr/>
        </p:nvSpPr>
        <p:spPr>
          <a:xfrm rot="3173131">
            <a:off x="5972671" y="4178834"/>
            <a:ext cx="934551" cy="307777"/>
          </a:xfrm>
          <a:prstGeom prst="rect">
            <a:avLst/>
          </a:prstGeom>
          <a:noFill/>
        </p:spPr>
        <p:txBody>
          <a:bodyPr wrap="none" rtlCol="0">
            <a:spAutoFit/>
          </a:bodyPr>
          <a:lstStyle/>
          <a:p>
            <a:r>
              <a:rPr lang="en-US" sz="1400" dirty="0"/>
              <a:t>Marketing</a:t>
            </a:r>
            <a:endParaRPr lang="en-CA" dirty="0"/>
          </a:p>
        </p:txBody>
      </p:sp>
      <p:sp>
        <p:nvSpPr>
          <p:cNvPr id="12" name="TextBox 11">
            <a:extLst>
              <a:ext uri="{FF2B5EF4-FFF2-40B4-BE49-F238E27FC236}">
                <a16:creationId xmlns:a16="http://schemas.microsoft.com/office/drawing/2014/main" id="{C6442A6C-4CD2-7C83-A4E4-E5C6188DC012}"/>
              </a:ext>
            </a:extLst>
          </p:cNvPr>
          <p:cNvSpPr txBox="1"/>
          <p:nvPr/>
        </p:nvSpPr>
        <p:spPr>
          <a:xfrm>
            <a:off x="7214340" y="2806090"/>
            <a:ext cx="301686" cy="369332"/>
          </a:xfrm>
          <a:prstGeom prst="rect">
            <a:avLst/>
          </a:prstGeom>
          <a:noFill/>
        </p:spPr>
        <p:txBody>
          <a:bodyPr wrap="none" rtlCol="0">
            <a:spAutoFit/>
          </a:bodyPr>
          <a:lstStyle/>
          <a:p>
            <a:r>
              <a:rPr lang="en-US" dirty="0"/>
              <a:t>7</a:t>
            </a:r>
            <a:endParaRPr lang="en-CA" dirty="0"/>
          </a:p>
        </p:txBody>
      </p:sp>
      <p:cxnSp>
        <p:nvCxnSpPr>
          <p:cNvPr id="18" name="Straight Connector 17">
            <a:extLst>
              <a:ext uri="{FF2B5EF4-FFF2-40B4-BE49-F238E27FC236}">
                <a16:creationId xmlns:a16="http://schemas.microsoft.com/office/drawing/2014/main" id="{4FA7BCE4-37A7-391E-5EE7-DBAAA93B1C7F}"/>
              </a:ext>
            </a:extLst>
          </p:cNvPr>
          <p:cNvCxnSpPr>
            <a:cxnSpLocks/>
          </p:cNvCxnSpPr>
          <p:nvPr/>
        </p:nvCxnSpPr>
        <p:spPr>
          <a:xfrm flipH="1" flipV="1">
            <a:off x="6125126" y="2194207"/>
            <a:ext cx="1089214" cy="686651"/>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E60DF52-B5A0-9C7C-B542-7AC84098F279}"/>
              </a:ext>
            </a:extLst>
          </p:cNvPr>
          <p:cNvCxnSpPr>
            <a:cxnSpLocks/>
          </p:cNvCxnSpPr>
          <p:nvPr/>
        </p:nvCxnSpPr>
        <p:spPr>
          <a:xfrm flipH="1">
            <a:off x="7021524" y="3065863"/>
            <a:ext cx="314533" cy="16432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490270D-768C-7F00-3AE0-95706DE1113A}"/>
              </a:ext>
            </a:extLst>
          </p:cNvPr>
          <p:cNvCxnSpPr/>
          <p:nvPr/>
        </p:nvCxnSpPr>
        <p:spPr>
          <a:xfrm flipH="1" flipV="1">
            <a:off x="5479952" y="4345069"/>
            <a:ext cx="1364669" cy="45313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634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FA9EFAF-82B1-8AD7-EA50-CF4CB530115A}"/>
              </a:ext>
            </a:extLst>
          </p:cNvPr>
          <p:cNvGraphicFramePr/>
          <p:nvPr>
            <p:extLst>
              <p:ext uri="{D42A27DB-BD31-4B8C-83A1-F6EECF244321}">
                <p14:modId xmlns:p14="http://schemas.microsoft.com/office/powerpoint/2010/main" val="1130683941"/>
              </p:ext>
            </p:extLst>
          </p:nvPr>
        </p:nvGraphicFramePr>
        <p:xfrm>
          <a:off x="2222057" y="65292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DE5B423-CC6E-F1D2-7575-BDAA8049A247}"/>
              </a:ext>
            </a:extLst>
          </p:cNvPr>
          <p:cNvSpPr txBox="1"/>
          <p:nvPr/>
        </p:nvSpPr>
        <p:spPr>
          <a:xfrm rot="16200000">
            <a:off x="6030218" y="2233347"/>
            <a:ext cx="819455" cy="307777"/>
          </a:xfrm>
          <a:prstGeom prst="rect">
            <a:avLst/>
          </a:prstGeom>
          <a:noFill/>
        </p:spPr>
        <p:txBody>
          <a:bodyPr wrap="none" rtlCol="0">
            <a:spAutoFit/>
          </a:bodyPr>
          <a:lstStyle/>
          <a:p>
            <a:r>
              <a:rPr lang="en-US" sz="1400" dirty="0"/>
              <a:t>Finances</a:t>
            </a:r>
            <a:endParaRPr lang="en-CA" dirty="0"/>
          </a:p>
        </p:txBody>
      </p:sp>
      <p:sp>
        <p:nvSpPr>
          <p:cNvPr id="10" name="TextBox 9">
            <a:extLst>
              <a:ext uri="{FF2B5EF4-FFF2-40B4-BE49-F238E27FC236}">
                <a16:creationId xmlns:a16="http://schemas.microsoft.com/office/drawing/2014/main" id="{E635A0A4-C041-4DA4-1A9B-08BB1DC2CC8A}"/>
              </a:ext>
            </a:extLst>
          </p:cNvPr>
          <p:cNvSpPr txBox="1"/>
          <p:nvPr/>
        </p:nvSpPr>
        <p:spPr>
          <a:xfrm rot="20488043">
            <a:off x="6746573" y="3146079"/>
            <a:ext cx="554960" cy="307777"/>
          </a:xfrm>
          <a:prstGeom prst="rect">
            <a:avLst/>
          </a:prstGeom>
          <a:noFill/>
        </p:spPr>
        <p:txBody>
          <a:bodyPr wrap="none" rtlCol="0">
            <a:spAutoFit/>
          </a:bodyPr>
          <a:lstStyle/>
          <a:p>
            <a:r>
              <a:rPr lang="en-US" sz="1400" dirty="0"/>
              <a:t>Sales</a:t>
            </a:r>
            <a:endParaRPr lang="en-CA" dirty="0"/>
          </a:p>
        </p:txBody>
      </p:sp>
      <p:sp>
        <p:nvSpPr>
          <p:cNvPr id="11" name="TextBox 10">
            <a:extLst>
              <a:ext uri="{FF2B5EF4-FFF2-40B4-BE49-F238E27FC236}">
                <a16:creationId xmlns:a16="http://schemas.microsoft.com/office/drawing/2014/main" id="{3F4B8B09-9402-0E97-2060-956290292A23}"/>
              </a:ext>
            </a:extLst>
          </p:cNvPr>
          <p:cNvSpPr txBox="1"/>
          <p:nvPr/>
        </p:nvSpPr>
        <p:spPr>
          <a:xfrm rot="3173131">
            <a:off x="5972671" y="4178834"/>
            <a:ext cx="934551" cy="307777"/>
          </a:xfrm>
          <a:prstGeom prst="rect">
            <a:avLst/>
          </a:prstGeom>
          <a:noFill/>
        </p:spPr>
        <p:txBody>
          <a:bodyPr wrap="none" rtlCol="0">
            <a:spAutoFit/>
          </a:bodyPr>
          <a:lstStyle/>
          <a:p>
            <a:r>
              <a:rPr lang="en-US" sz="1400" dirty="0"/>
              <a:t>Marketing</a:t>
            </a:r>
            <a:endParaRPr lang="en-CA" dirty="0"/>
          </a:p>
        </p:txBody>
      </p:sp>
    </p:spTree>
    <p:extLst>
      <p:ext uri="{BB962C8B-B14F-4D97-AF65-F5344CB8AC3E}">
        <p14:creationId xmlns:p14="http://schemas.microsoft.com/office/powerpoint/2010/main" val="275271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67AF216-7EC6-0EC2-F141-8AD795AE794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Plan of Action for Improvement</a:t>
            </a:r>
          </a:p>
        </p:txBody>
      </p:sp>
      <p:sp>
        <p:nvSpPr>
          <p:cNvPr id="6" name="Text Placeholder 5">
            <a:extLst>
              <a:ext uri="{FF2B5EF4-FFF2-40B4-BE49-F238E27FC236}">
                <a16:creationId xmlns:a16="http://schemas.microsoft.com/office/drawing/2014/main" id="{C4BCDC6F-9246-D4D3-2F71-BBBCFB979FBB}"/>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endParaRPr lang="en-US" sz="2800" kern="1200" dirty="0">
              <a:solidFill>
                <a:schemeClr val="tx1"/>
              </a:solidFill>
              <a:latin typeface="+mn-lt"/>
              <a:ea typeface="+mn-ea"/>
              <a:cs typeface="+mn-cs"/>
            </a:endParaRP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12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57057-AFFF-F67E-DCB0-0E7338669DFD}"/>
              </a:ext>
            </a:extLst>
          </p:cNvPr>
          <p:cNvSpPr>
            <a:spLocks noGrp="1"/>
          </p:cNvSpPr>
          <p:nvPr>
            <p:ph type="title"/>
          </p:nvPr>
        </p:nvSpPr>
        <p:spPr>
          <a:xfrm>
            <a:off x="838200" y="253397"/>
            <a:ext cx="10515600" cy="1273233"/>
          </a:xfrm>
        </p:spPr>
        <p:txBody>
          <a:bodyPr>
            <a:normAutofit/>
          </a:bodyPr>
          <a:lstStyle/>
          <a:p>
            <a:r>
              <a:rPr lang="en-US" sz="4000" dirty="0"/>
              <a:t>Plan of Action for Improvement Questionnaire</a:t>
            </a:r>
            <a:endParaRPr lang="en-CA" sz="4000" dirty="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1EED1C-D808-083B-FE7B-FB789277AC90}"/>
              </a:ext>
            </a:extLst>
          </p:cNvPr>
          <p:cNvSpPr>
            <a:spLocks noGrp="1"/>
          </p:cNvSpPr>
          <p:nvPr>
            <p:ph idx="1"/>
          </p:nvPr>
        </p:nvSpPr>
        <p:spPr>
          <a:xfrm>
            <a:off x="838200" y="2478024"/>
            <a:ext cx="10515600" cy="3694176"/>
          </a:xfrm>
        </p:spPr>
        <p:txBody>
          <a:bodyPr>
            <a:normAutofit/>
          </a:bodyPr>
          <a:lstStyle/>
          <a:p>
            <a:pPr marL="457200" indent="-457200">
              <a:buFont typeface="+mj-lt"/>
              <a:buAutoNum type="arabicPeriod"/>
            </a:pPr>
            <a:r>
              <a:rPr lang="en-US" sz="2200" dirty="0"/>
              <a:t>Which functional area requires your attention? (Example, human resources)</a:t>
            </a:r>
          </a:p>
          <a:p>
            <a:endParaRPr lang="en-US" sz="2200" dirty="0"/>
          </a:p>
          <a:p>
            <a:pPr marL="457200" indent="-457200">
              <a:buFont typeface="+mj-lt"/>
              <a:buAutoNum type="arabicPeriod" startAt="2"/>
            </a:pPr>
            <a:r>
              <a:rPr lang="en-US" sz="2200" dirty="0"/>
              <a:t>Describe your problem: (Example, we are having trouble filling vacant jobs and this is affecting our operations, sales and finances since we cannot produce enough to meet the demand and customers are not happy because it affects their sales as well)</a:t>
            </a:r>
          </a:p>
          <a:p>
            <a:endParaRPr lang="en-US" sz="2200" dirty="0"/>
          </a:p>
          <a:p>
            <a:pPr marL="457200" indent="-457200">
              <a:buFont typeface="+mj-lt"/>
              <a:buAutoNum type="arabicPeriod" startAt="3"/>
            </a:pPr>
            <a:r>
              <a:rPr lang="en-US" sz="2200" dirty="0"/>
              <a:t>What stands in your way from finding solutions to this problem? (Example, no time because I am so busy dealing with day-to-day problems)</a:t>
            </a:r>
          </a:p>
          <a:p>
            <a:endParaRPr lang="en-US" sz="2200" dirty="0"/>
          </a:p>
          <a:p>
            <a:endParaRPr lang="en-US" sz="2200" dirty="0"/>
          </a:p>
          <a:p>
            <a:endParaRPr lang="en-CA" sz="2200" dirty="0"/>
          </a:p>
        </p:txBody>
      </p:sp>
    </p:spTree>
    <p:extLst>
      <p:ext uri="{BB962C8B-B14F-4D97-AF65-F5344CB8AC3E}">
        <p14:creationId xmlns:p14="http://schemas.microsoft.com/office/powerpoint/2010/main" val="1455057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ISPRING_CONTENTLIB_ASSET_META" val="{&quot;ai&quot;:&quot;LPephQd378gbnwErKa3L4Q&quot;,&quot;gi&quot;:&quot;FGqgo8LJlWW1vXT3-lNxyg&quot;,&quot;ti&quot;:&quot;ui_elements&quot;,&quot;vs&quot;:{&quot;f&quot;:[335],&quot;i&quot;:{&quot;d&quot;:&quot;LPephQd378gbnwErKa3L4Q&quot;,&quot;p&quot;:tru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a:themeElements>
    <a:clrScheme name="onboarding theme">
      <a:dk1>
        <a:sysClr val="windowText" lastClr="000000"/>
      </a:dk1>
      <a:lt1>
        <a:sysClr val="window" lastClr="FFFFFF"/>
      </a:lt1>
      <a:dk2>
        <a:srgbClr val="323232"/>
      </a:dk2>
      <a:lt2>
        <a:srgbClr val="D3E5EE"/>
      </a:lt2>
      <a:accent1>
        <a:srgbClr val="FF6D6D"/>
      </a:accent1>
      <a:accent2>
        <a:srgbClr val="53B8EE"/>
      </a:accent2>
      <a:accent3>
        <a:srgbClr val="4FC693"/>
      </a:accent3>
      <a:accent4>
        <a:srgbClr val="F93E48"/>
      </a:accent4>
      <a:accent5>
        <a:srgbClr val="A25DE5"/>
      </a:accent5>
      <a:accent6>
        <a:srgbClr val="F9B23E"/>
      </a:accent6>
      <a:hlink>
        <a:srgbClr val="6B9F25"/>
      </a:hlink>
      <a:folHlink>
        <a:srgbClr val="B26B02"/>
      </a:folHlink>
    </a:clrScheme>
    <a:fontScheme name="conсise">
      <a:majorFont>
        <a:latin typeface="Raleway"/>
        <a:ea typeface=""/>
        <a:cs typeface=""/>
      </a:majorFont>
      <a:minorFont>
        <a:latin typeface="Ralew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nboarding theme">
    <a:dk1>
      <a:sysClr val="windowText" lastClr="000000"/>
    </a:dk1>
    <a:lt1>
      <a:sysClr val="window" lastClr="FFFFFF"/>
    </a:lt1>
    <a:dk2>
      <a:srgbClr val="323232"/>
    </a:dk2>
    <a:lt2>
      <a:srgbClr val="D3E5EE"/>
    </a:lt2>
    <a:accent1>
      <a:srgbClr val="FF6D6D"/>
    </a:accent1>
    <a:accent2>
      <a:srgbClr val="53B8EE"/>
    </a:accent2>
    <a:accent3>
      <a:srgbClr val="4FC693"/>
    </a:accent3>
    <a:accent4>
      <a:srgbClr val="F93E48"/>
    </a:accent4>
    <a:accent5>
      <a:srgbClr val="A25DE5"/>
    </a:accent5>
    <a:accent6>
      <a:srgbClr val="F9B23E"/>
    </a:accent6>
    <a:hlink>
      <a:srgbClr val="6B9F25"/>
    </a:hlink>
    <a:folHlink>
      <a:srgbClr val="B26B02"/>
    </a:folHlink>
  </a:clrScheme>
</a:themeOverride>
</file>

<file path=ppt/theme/themeOverride2.xml><?xml version="1.0" encoding="utf-8"?>
<a:themeOverride xmlns:a="http://schemas.openxmlformats.org/drawingml/2006/main">
  <a:clrScheme name="onboarding theme">
    <a:dk1>
      <a:sysClr val="windowText" lastClr="000000"/>
    </a:dk1>
    <a:lt1>
      <a:sysClr val="window" lastClr="FFFFFF"/>
    </a:lt1>
    <a:dk2>
      <a:srgbClr val="323232"/>
    </a:dk2>
    <a:lt2>
      <a:srgbClr val="D3E5EE"/>
    </a:lt2>
    <a:accent1>
      <a:srgbClr val="FF6D6D"/>
    </a:accent1>
    <a:accent2>
      <a:srgbClr val="53B8EE"/>
    </a:accent2>
    <a:accent3>
      <a:srgbClr val="4FC693"/>
    </a:accent3>
    <a:accent4>
      <a:srgbClr val="F93E48"/>
    </a:accent4>
    <a:accent5>
      <a:srgbClr val="A25DE5"/>
    </a:accent5>
    <a:accent6>
      <a:srgbClr val="F9B23E"/>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435</TotalTime>
  <Words>610</Words>
  <Application>Microsoft Office PowerPoint</Application>
  <PresentationFormat>Widescreen</PresentationFormat>
  <Paragraphs>90</Paragraphs>
  <Slides>15</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Calibri Light</vt:lpstr>
      <vt:lpstr>Raleway</vt:lpstr>
      <vt:lpstr>Raleway Medium</vt:lpstr>
      <vt:lpstr>Office Theme</vt:lpstr>
      <vt:lpstr>Theme</vt:lpstr>
      <vt:lpstr>Document</vt:lpstr>
      <vt:lpstr>Delegate to Scale &amp; Free Time</vt:lpstr>
      <vt:lpstr>PowerPoint Presentation</vt:lpstr>
      <vt:lpstr>PowerPoint Presentation</vt:lpstr>
      <vt:lpstr>PowerPoint Presentation</vt:lpstr>
      <vt:lpstr>PowerPoint Presentation</vt:lpstr>
      <vt:lpstr>PowerPoint Presentation</vt:lpstr>
      <vt:lpstr>PowerPoint Presentation</vt:lpstr>
      <vt:lpstr>Plan of Action for Improvement</vt:lpstr>
      <vt:lpstr>Plan of Action for Improvement Questionnaire</vt:lpstr>
      <vt:lpstr>Plan of Action for Improvement Questionnaire</vt:lpstr>
      <vt:lpstr>Solutions Plan of Action for Improvement</vt:lpstr>
      <vt:lpstr>Goal Planning worksheet (free resource)</vt:lpstr>
      <vt:lpstr>PowerPoint Presentation</vt:lpstr>
      <vt:lpstr>PowerPoint Presentation</vt:lpstr>
      <vt:lpstr>Completing and acting on your plan will put you on the road to growth while enjoying greater freedom and less stress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Goldberg</dc:creator>
  <cp:lastModifiedBy>Stephen Goldberg</cp:lastModifiedBy>
  <cp:revision>1</cp:revision>
  <dcterms:created xsi:type="dcterms:W3CDTF">2022-09-13T13:27:58Z</dcterms:created>
  <dcterms:modified xsi:type="dcterms:W3CDTF">2022-10-01T22:48:26Z</dcterms:modified>
</cp:coreProperties>
</file>