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100" d="100"/>
          <a:sy n="100" d="100"/>
        </p:scale>
        <p:origin x="88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DC7234-969B-46FE-B0C6-02F5EF71C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7ACCB6E-8E2C-4EC5-872B-4501DE1C76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FA7C0FA-ACB0-452A-9A21-0BCCCD7187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1EE6116-B553-4024-90B6-5800A27C02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3F28D7-9A3C-403B-AF7E-CA433EEE34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4B503-E998-4CB8-87D7-05FEBA5FE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FEC38-4146-4AE6-A068-BB18C713BD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4ADDB3-55DF-4D47-A2FC-C50FD84DD878}" type="datetimeFigureOut">
              <a:rPr lang="en-US"/>
              <a:pPr>
                <a:defRPr/>
              </a:pPr>
              <a:t>12/20/2022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120CBC-BD83-4E80-92BF-19F29942B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01D06A-B504-4B9B-AD41-58859D3A5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EEB1C-8089-424A-851A-7B524C1795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E8C2-0EB5-4AA6-A5A5-B38F4388E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644ED8-D69F-4522-A836-D7C09601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15FEB82-C182-44B2-A801-1AF47A3366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27EF39B-48AD-49FF-B0E3-31AFA6ABB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0CD2A7F-F8BF-4250-A24A-F9989BB72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7CCCDA-4EC9-4412-9E29-96A8179597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7CACF18-8C71-428D-B846-BEA998AEC3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B255BE3-725C-4B64-B857-A8B6FB5C4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445A43-06F4-480D-8D97-57386048A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A4B652-F79C-47CE-BBCB-BE04A1761ED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F48B40C-DE7A-4C8D-B24B-EDD4929D3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782A6B4-F330-4874-9075-C1B3081D5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6177480-2972-4EA9-88DF-E876F142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98C10C-5F8C-4BE4-BD8E-FF8200BB14B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9A78A7-0184-4CA6-9C2D-77C2FB148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90C9185-59ED-4110-B5BD-7AAA4A660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EAB077E-FA85-4BE6-8F9C-D14D68BEE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01128-DFC4-4144-8194-1D8D900C034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3F4C775-AE68-48E2-A862-1A57EF4E4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C7C668D-3E6B-489E-BEAA-023C1953F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2E14D0E-3F99-4171-AE25-CBD137686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FE6981-6A4F-458D-BE9D-731F5B27306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87603DF-9C2C-480D-BCF6-79A3122E6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32CEC1D-9FCB-4468-A2CD-7F960B493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F8344CE-5A9B-43BB-9D6E-D7254534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A6CF09-D091-4967-83F0-4E801D486C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D56848D-0C6D-43AB-B8AC-56C1B0C85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523B998-0443-43DB-9BEA-1D093B801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2D77B71-4A58-4F75-9197-8D5FCD85C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F316DC-CD9C-484A-8B6E-C0C2573623B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7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841676-15DE-4A58-AB06-67B6EC6F4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BDC987B-6B89-4DC3-9C40-E620CC0C6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86E8E1A-815B-439A-9149-575E3F582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CF3C7-610D-4C8A-8F2C-7F1528165D2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6A446E6-8AE5-4F08-94BC-776AFBB15A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46C2FF-1A08-471A-B9FA-EF4158F97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486447-6B78-448C-BFDC-803280D09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099916-05AE-4C48-B6FB-9CF2B8CC519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8">
            <a:extLst>
              <a:ext uri="{FF2B5EF4-FFF2-40B4-BE49-F238E27FC236}">
                <a16:creationId xmlns:a16="http://schemas.microsoft.com/office/drawing/2014/main" id="{37DE804E-C860-4183-8779-9FFA639F448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F1DB011-DA4A-4358-BBA5-3F9D4872C6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947FFD5-20A4-492F-BD2A-7AB541D11F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56FE-B145-45AC-A084-D1918F42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6D82763D-FBB7-4505-B03D-93DB6F7458C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4E0F4-627A-45D1-8680-33D40507C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27882-C2D2-498F-BCB9-D4384AC55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60CF1-046D-462E-BD3A-C20F41C83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42E8-BFD8-4DF9-AB96-01B55AAA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34210B-E2DD-4995-98D5-455FB8BE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444C1-93BD-44F9-87DA-29D052829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33B58-925B-49F4-BCDE-F40AC9E62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BCE0-61B5-4115-9F76-89777D292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D9C86E-9617-40B0-94BB-C86D1B1E3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48A39-30CC-44E6-9F79-18F8612B1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FCF6D-357F-45BD-86F2-0945271B5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C0AC-A0A0-4075-8319-D2B2F7B9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89555-FECE-4B42-B197-C8F4C8CA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F72F0-6793-4444-9CC5-CFB96A7E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EE632-C563-4908-BDDD-320B10547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AB2E1-AAA2-4835-B423-4091FD8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82F-AEC8-4487-BA2B-16AA7DE5F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80131-9745-42B9-BBDA-C66510E95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1DFF4D-329F-4B38-8291-F3706DCC6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6B3B-F622-419F-BB05-24990895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7DD91D-8D3A-4807-BAED-D4FD37461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4BCE3-4B76-40FC-A1F3-2C0DB040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09F67B-1BA1-4E18-A65F-485CAFF37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2B5D-B96C-4504-A401-38E8B9D9C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F48AC1-1E1B-47E6-9950-FE0029CED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21A9-24FF-4EFD-856B-3DDFCDC3D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417CD6-ADCF-4651-A6F1-9D6277F62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59E5A-2D60-477F-82C7-D5855974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344044-61C5-475D-833E-F097633A8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B0B95F-82BD-4263-A3BF-D85BB025A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42EFDA-B1E5-47C0-BABF-D8862A2B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F49D-B8A1-489F-97C0-9476BA62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3D82C-7436-4AF2-9413-972FDCFD0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85FB-916D-4A60-8A59-A4C93AF4A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0DFB3-96FB-448E-BBDB-5598050AE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9ECCB-164C-4A93-8365-7CC79FF7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37DC7-8AAC-4F7C-9C97-559AA3E2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88434-4DA1-44F4-8CEB-22CDCC099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83DD0-C8D4-446D-9535-1B5D69EFF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DFCF-E64F-4970-BD02-1F40FF93E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9D67F7-4F18-4B05-8A9B-1416762E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499582-F630-4409-B3B4-D11EC05C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3376BDB-6B30-499B-9F8B-438F292A7D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F4D1A13-3971-49B1-AB9A-8E8068848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5A753DD-F083-4396-8B1B-DBAA96C0B5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19095-C66D-4ED5-931D-857F864D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A5EC3A-BB8C-4FEC-9145-BD4CCE67AD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Year in Review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A64CD-DA78-479A-9A92-4A0765C0CB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24200"/>
            <a:ext cx="6400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chemeClr val="tx2"/>
                </a:solidFill>
              </a:rPr>
              <a:t>Review of 2</a:t>
            </a:r>
            <a:r>
              <a:rPr lang="en-CA" sz="6600" dirty="0">
                <a:solidFill>
                  <a:schemeClr val="tx2"/>
                </a:solidFill>
              </a:rPr>
              <a:t>022</a:t>
            </a:r>
            <a:r>
              <a:rPr lang="en-US" sz="6600" dirty="0">
                <a:solidFill>
                  <a:schemeClr val="tx2"/>
                </a:solidFill>
              </a:rPr>
              <a:t> and Plan for 20</a:t>
            </a:r>
            <a:r>
              <a:rPr lang="en-CA" sz="6600" dirty="0">
                <a:solidFill>
                  <a:schemeClr val="tx2"/>
                </a:solidFill>
              </a:rPr>
              <a:t>23</a:t>
            </a:r>
            <a:endParaRPr lang="en-US" sz="66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A41D2C-B711-410E-BCDB-04EBF998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/>
              <a:t>Well done!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9C5690-8334-4CA9-8FC4-139F47910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are one of a small percentage of people who have written down their goals!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This statistically means you are 80% more likely to succeed in achieving them.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Wishing you a very happy and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fulfilling 2023!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203F-FD67-4642-95C3-0654DB0F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18" y="5410200"/>
            <a:ext cx="995363" cy="85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4" descr="SG signature mod.jpg">
            <a:extLst>
              <a:ext uri="{FF2B5EF4-FFF2-40B4-BE49-F238E27FC236}">
                <a16:creationId xmlns:a16="http://schemas.microsoft.com/office/drawing/2014/main" id="{97165FC2-1B4A-47C7-A8DE-C59BCF268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51588"/>
            <a:ext cx="1219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035C34-5517-4F7E-8AFF-32385B581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2022</a:t>
            </a:r>
            <a:r>
              <a:rPr lang="en-US" sz="6000" dirty="0"/>
              <a:t> in the rear-view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24DCDC-D84A-42A1-8264-50901DB7E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960" y="1029854"/>
            <a:ext cx="86106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dirty="0"/>
              <a:t>High Poi</a:t>
            </a:r>
            <a:r>
              <a:rPr lang="en-CA" dirty="0" err="1"/>
              <a:t>nts</a:t>
            </a:r>
            <a:r>
              <a:rPr lang="en-CA" dirty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sz="2400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Low Points: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4C0995-4C6B-4E9B-B864-21433243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CA" sz="6000" dirty="0"/>
              <a:t>2022</a:t>
            </a:r>
            <a:r>
              <a:rPr lang="en-US" sz="6000" dirty="0"/>
              <a:t>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05D180-2D03-48E1-87E5-4DEB3158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06475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things I accomplished: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disappointments or regrets:</a:t>
            </a:r>
          </a:p>
          <a:p>
            <a:pPr marL="742950" indent="-74295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CC3D4C9-B06F-4D1A-A0D7-4AFF5B1C4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2022 in the rear-view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205A8E-5D72-46A6-B1DB-AA329E64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My greatest learning from 2021: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1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C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D3593E7-A37D-4B03-A2AB-9896D16E7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/>
              <a:t>Plan for 20</a:t>
            </a:r>
            <a:r>
              <a:rPr lang="en-CA" sz="6000" dirty="0"/>
              <a:t>23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A19DF-879E-4E24-808A-DEDD28C4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55" y="1532186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What are the 5 most important things you want to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accomplish this year?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+mj-lt"/>
              <a:buAutoNum type="arabicPeriod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CA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2023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D98DD0-14E1-406C-A5E2-6725C43DC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What are the action steps required to achieve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each of your 5 goals?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(Make these steps specific tasks with deadlines e.g. “Call my mum and brother each once a week” instead of “Feel closer to my family”… and make them realistic!) </a:t>
            </a:r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6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  <a:p>
            <a:pPr marL="609600" indent="-609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7440D3-4E62-49C4-B15B-52E1D7C95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for 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C61B1-69D2-4AD6-AE72-D76B3B06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is the one most important goal to achieve this year?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is standing in your way?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0" indent="0">
              <a:buNone/>
            </a:pPr>
            <a:r>
              <a:rPr lang="en-CA" dirty="0"/>
              <a:t>What are the solutions to this restrainer?</a:t>
            </a:r>
          </a:p>
          <a:p>
            <a:pPr marL="514350" indent="-514350">
              <a:buFont typeface="+mj-lt"/>
              <a:buAutoNum type="arabicPeriod"/>
            </a:pPr>
            <a:endParaRPr lang="en-CA" sz="18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23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Supporting images &amp; affirmations for 2023 Goals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82BC6-195D-47DA-B996-DD1709DE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1148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058571A-7FB1-48E8-A23D-3C6DF2FD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/>
              <a:t>Follow-up dates to review your action steps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AAEF-C03C-4A78-8A5D-FE872686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/>
              <a:t>List here the dates to follow-up with yourself. Make them firm dates and times and then add them to your agenda. Every 30 days is ideal but once a quarter is good too.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eate_Festive_Year_Review">
  <a:themeElements>
    <a:clrScheme name="Year in Review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44D3D0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5DC4C7"/>
      </a:hlink>
      <a:folHlink>
        <a:srgbClr val="6699FF"/>
      </a:folHlink>
    </a:clrScheme>
    <a:fontScheme name="Year In Review">
      <a:majorFont>
        <a:latin typeface="Tahoma"/>
        <a:ea typeface=""/>
        <a:cs typeface=""/>
      </a:majorFont>
      <a:minorFont>
        <a:latin typeface="Bell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Kreate_Festive_Year_Review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eate_Festive_Year_Review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-2022 Year in Review Goal Planning Worksbook blank.pptx" id="{F386345C-C404-467D-AFB8-6BDF6E51A205}" vid="{F26E8D51-AB05-4757-BE33-257B6423DB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in Review Goal Planning Worksbook blank</Template>
  <TotalTime>2</TotalTime>
  <Words>254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Bell MT</vt:lpstr>
      <vt:lpstr>Calibri</vt:lpstr>
      <vt:lpstr>Tahoma</vt:lpstr>
      <vt:lpstr>Wingdings</vt:lpstr>
      <vt:lpstr>Kreate_Festive_Year_Review</vt:lpstr>
      <vt:lpstr>Year in Review</vt:lpstr>
      <vt:lpstr>2022 in the rear-view</vt:lpstr>
      <vt:lpstr>2022 in the rear-view</vt:lpstr>
      <vt:lpstr>2022 in the rear-view</vt:lpstr>
      <vt:lpstr>Plan for 2023</vt:lpstr>
      <vt:lpstr>Plan for 2023</vt:lpstr>
      <vt:lpstr>Plan for 2023</vt:lpstr>
      <vt:lpstr>Supporting images &amp; affirmations for 2023 Goals</vt:lpstr>
      <vt:lpstr>Follow-up dates to review your action steps</vt:lpstr>
      <vt:lpstr>Well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in Review</dc:title>
  <dc:creator>Stephen Goldberg</dc:creator>
  <cp:lastModifiedBy>Stephen Goldberg</cp:lastModifiedBy>
  <cp:revision>1</cp:revision>
  <dcterms:created xsi:type="dcterms:W3CDTF">2022-12-21T02:55:44Z</dcterms:created>
  <dcterms:modified xsi:type="dcterms:W3CDTF">2022-12-21T02:58:26Z</dcterms:modified>
</cp:coreProperties>
</file>